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92" r:id="rId4"/>
  </p:sldMasterIdLst>
  <p:notesMasterIdLst>
    <p:notesMasterId r:id="rId21"/>
  </p:notesMasterIdLst>
  <p:sldIdLst>
    <p:sldId id="2088" r:id="rId5"/>
    <p:sldId id="2326" r:id="rId6"/>
    <p:sldId id="382" r:id="rId7"/>
    <p:sldId id="2178" r:id="rId8"/>
    <p:sldId id="272" r:id="rId9"/>
    <p:sldId id="271" r:id="rId10"/>
    <p:sldId id="2187" r:id="rId11"/>
    <p:sldId id="2321" r:id="rId12"/>
    <p:sldId id="2242" r:id="rId13"/>
    <p:sldId id="2241" r:id="rId14"/>
    <p:sldId id="2078" r:id="rId15"/>
    <p:sldId id="2239" r:id="rId16"/>
    <p:sldId id="2090" r:id="rId17"/>
    <p:sldId id="2324" r:id="rId18"/>
    <p:sldId id="2325" r:id="rId19"/>
    <p:sldId id="380" r:id="rId20"/>
  </p:sldIdLst>
  <p:sldSz cx="9144000" cy="5143500" type="screen16x9"/>
  <p:notesSz cx="6858000" cy="9144000"/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943" algn="l" defTabSz="45718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131" algn="l" defTabSz="45718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320" algn="l" defTabSz="45718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509" algn="l" defTabSz="45718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E93EE-7CF8-4A4A-ADB5-584BE5C38304}" v="2" dt="2023-06-06T19:25:50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83635"/>
  </p:normalViewPr>
  <p:slideViewPr>
    <p:cSldViewPr snapToGrid="0">
      <p:cViewPr varScale="1">
        <p:scale>
          <a:sx n="132" d="100"/>
          <a:sy n="132" d="100"/>
        </p:scale>
        <p:origin x="1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 Nelson" userId="ae4bb556-2769-4d00-b3e9-48ba7cda0d06" providerId="ADAL" clId="{03CE93EE-7CF8-4A4A-ADB5-584BE5C38304}"/>
    <pc:docChg chg="custSel addSld modSld">
      <pc:chgData name="Barb Nelson" userId="ae4bb556-2769-4d00-b3e9-48ba7cda0d06" providerId="ADAL" clId="{03CE93EE-7CF8-4A4A-ADB5-584BE5C38304}" dt="2023-06-06T19:25:58.317" v="552" actId="20577"/>
      <pc:docMkLst>
        <pc:docMk/>
      </pc:docMkLst>
      <pc:sldChg chg="modNotesTx">
        <pc:chgData name="Barb Nelson" userId="ae4bb556-2769-4d00-b3e9-48ba7cda0d06" providerId="ADAL" clId="{03CE93EE-7CF8-4A4A-ADB5-584BE5C38304}" dt="2023-06-06T19:23:35.822" v="258" actId="20577"/>
        <pc:sldMkLst>
          <pc:docMk/>
          <pc:sldMk cId="1983066065" sldId="271"/>
        </pc:sldMkLst>
      </pc:sldChg>
      <pc:sldChg chg="delSp mod modNotesTx">
        <pc:chgData name="Barb Nelson" userId="ae4bb556-2769-4d00-b3e9-48ba7cda0d06" providerId="ADAL" clId="{03CE93EE-7CF8-4A4A-ADB5-584BE5C38304}" dt="2023-06-06T19:23:19.171" v="256" actId="20577"/>
        <pc:sldMkLst>
          <pc:docMk/>
          <pc:sldMk cId="1742453771" sldId="272"/>
        </pc:sldMkLst>
        <pc:spChg chg="del">
          <ac:chgData name="Barb Nelson" userId="ae4bb556-2769-4d00-b3e9-48ba7cda0d06" providerId="ADAL" clId="{03CE93EE-7CF8-4A4A-ADB5-584BE5C38304}" dt="2023-06-06T19:22:47.108" v="244" actId="478"/>
          <ac:spMkLst>
            <pc:docMk/>
            <pc:sldMk cId="1742453771" sldId="272"/>
            <ac:spMk id="29" creationId="{5F5410B6-6EA1-9444-B38D-D02E8042FAC3}"/>
          </ac:spMkLst>
        </pc:spChg>
      </pc:sldChg>
      <pc:sldChg chg="modSp mod">
        <pc:chgData name="Barb Nelson" userId="ae4bb556-2769-4d00-b3e9-48ba7cda0d06" providerId="ADAL" clId="{03CE93EE-7CF8-4A4A-ADB5-584BE5C38304}" dt="2023-06-06T19:17:59.070" v="45" actId="20577"/>
        <pc:sldMkLst>
          <pc:docMk/>
          <pc:sldMk cId="3890689793" sldId="2088"/>
        </pc:sldMkLst>
        <pc:spChg chg="mod">
          <ac:chgData name="Barb Nelson" userId="ae4bb556-2769-4d00-b3e9-48ba7cda0d06" providerId="ADAL" clId="{03CE93EE-7CF8-4A4A-ADB5-584BE5C38304}" dt="2023-06-06T19:17:59.070" v="45" actId="20577"/>
          <ac:spMkLst>
            <pc:docMk/>
            <pc:sldMk cId="3890689793" sldId="2088"/>
            <ac:spMk id="2" creationId="{8B53F6CF-FA62-CF4A-8670-0FFE31E1ACE1}"/>
          </ac:spMkLst>
        </pc:spChg>
      </pc:sldChg>
      <pc:sldChg chg="delSp modSp mod modNotesTx">
        <pc:chgData name="Barb Nelson" userId="ae4bb556-2769-4d00-b3e9-48ba7cda0d06" providerId="ADAL" clId="{03CE93EE-7CF8-4A4A-ADB5-584BE5C38304}" dt="2023-06-06T19:22:41.595" v="243" actId="20577"/>
        <pc:sldMkLst>
          <pc:docMk/>
          <pc:sldMk cId="526956399" sldId="2178"/>
        </pc:sldMkLst>
        <pc:spChg chg="del mod">
          <ac:chgData name="Barb Nelson" userId="ae4bb556-2769-4d00-b3e9-48ba7cda0d06" providerId="ADAL" clId="{03CE93EE-7CF8-4A4A-ADB5-584BE5C38304}" dt="2023-06-06T19:21:21.427" v="184" actId="478"/>
          <ac:spMkLst>
            <pc:docMk/>
            <pc:sldMk cId="526956399" sldId="2178"/>
            <ac:spMk id="10" creationId="{57EBE98A-B14C-B949-8025-ABB9CF5F28DA}"/>
          </ac:spMkLst>
        </pc:spChg>
      </pc:sldChg>
      <pc:sldChg chg="modNotesTx">
        <pc:chgData name="Barb Nelson" userId="ae4bb556-2769-4d00-b3e9-48ba7cda0d06" providerId="ADAL" clId="{03CE93EE-7CF8-4A4A-ADB5-584BE5C38304}" dt="2023-06-06T19:23:42.997" v="259" actId="20577"/>
        <pc:sldMkLst>
          <pc:docMk/>
          <pc:sldMk cId="3689880279" sldId="2187"/>
        </pc:sldMkLst>
      </pc:sldChg>
      <pc:sldChg chg="modNotesTx">
        <pc:chgData name="Barb Nelson" userId="ae4bb556-2769-4d00-b3e9-48ba7cda0d06" providerId="ADAL" clId="{03CE93EE-7CF8-4A4A-ADB5-584BE5C38304}" dt="2023-06-06T19:24:02.353" v="297" actId="20577"/>
        <pc:sldMkLst>
          <pc:docMk/>
          <pc:sldMk cId="974941205" sldId="2241"/>
        </pc:sldMkLst>
      </pc:sldChg>
      <pc:sldChg chg="modNotesTx">
        <pc:chgData name="Barb Nelson" userId="ae4bb556-2769-4d00-b3e9-48ba7cda0d06" providerId="ADAL" clId="{03CE93EE-7CF8-4A4A-ADB5-584BE5C38304}" dt="2023-06-06T19:24:23.567" v="298" actId="20577"/>
        <pc:sldMkLst>
          <pc:docMk/>
          <pc:sldMk cId="2916198830" sldId="2324"/>
        </pc:sldMkLst>
      </pc:sldChg>
      <pc:sldChg chg="modSp new mod">
        <pc:chgData name="Barb Nelson" userId="ae4bb556-2769-4d00-b3e9-48ba7cda0d06" providerId="ADAL" clId="{03CE93EE-7CF8-4A4A-ADB5-584BE5C38304}" dt="2023-06-06T19:25:58.317" v="552" actId="20577"/>
        <pc:sldMkLst>
          <pc:docMk/>
          <pc:sldMk cId="1001688300" sldId="2326"/>
        </pc:sldMkLst>
        <pc:spChg chg="mod">
          <ac:chgData name="Barb Nelson" userId="ae4bb556-2769-4d00-b3e9-48ba7cda0d06" providerId="ADAL" clId="{03CE93EE-7CF8-4A4A-ADB5-584BE5C38304}" dt="2023-06-06T19:19:03.927" v="136" actId="20577"/>
          <ac:spMkLst>
            <pc:docMk/>
            <pc:sldMk cId="1001688300" sldId="2326"/>
            <ac:spMk id="2" creationId="{4FC12E69-2467-8119-5254-C24795663196}"/>
          </ac:spMkLst>
        </pc:spChg>
        <pc:spChg chg="mod">
          <ac:chgData name="Barb Nelson" userId="ae4bb556-2769-4d00-b3e9-48ba7cda0d06" providerId="ADAL" clId="{03CE93EE-7CF8-4A4A-ADB5-584BE5C38304}" dt="2023-06-06T19:25:58.317" v="552" actId="20577"/>
          <ac:spMkLst>
            <pc:docMk/>
            <pc:sldMk cId="1001688300" sldId="2326"/>
            <ac:spMk id="3" creationId="{6F736CC1-C2CA-A727-D013-8B503200E3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D5707-2D6D-2445-9CD5-4CBC0BCF1392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3707-FD62-6945-A880-BE748492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 Canvas, a one-page template that provides a high-level overview of the market and competition across six key areas. </a:t>
            </a:r>
          </a:p>
          <a:p>
            <a:endParaRPr lang="en-US" dirty="0"/>
          </a:p>
          <a:p>
            <a:r>
              <a:rPr lang="en-US" dirty="0"/>
              <a:t>Each of the boxes on the Market Canvas is the high level summary for each component, only what is most relevant.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B2449-5A56-7940-856D-021D23B130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Lifecycle vs Market Position Template.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Map your product (or products) to where they are in each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B2449-5A56-7940-856D-021D23B13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3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B2449-5A56-7940-856D-021D23B13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B2449-5A56-7940-856D-021D23B13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69B5F-5D13-724D-86E0-CBAB77F5B3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3707-FD62-6945-A880-BE7484927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3707-FD62-6945-A880-BE7484927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D6E0E-7E75-C54C-ADAD-54688AFA8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9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11" Type="http://schemas.openxmlformats.org/officeDocument/2006/relationships/image" Target="../media/image31.svg"/><Relationship Id="rId5" Type="http://schemas.openxmlformats.org/officeDocument/2006/relationships/image" Target="../media/image35.svg"/><Relationship Id="rId15" Type="http://schemas.openxmlformats.org/officeDocument/2006/relationships/image" Target="../media/image29.sv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33.svg"/><Relationship Id="rId14" Type="http://schemas.openxmlformats.org/officeDocument/2006/relationships/image" Target="../media/image28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wthstrategylabs.com/" TargetMode="External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wthstrategylabs.com/" TargetMode="External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wthstrategylabs.com/" TargetMode="External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sio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520390" y="445584"/>
            <a:ext cx="8103220" cy="4252332"/>
          </a:xfrm>
          <a:prstGeom prst="rect">
            <a:avLst/>
          </a:prstGeom>
          <a:noFill/>
        </p:spPr>
        <p:txBody>
          <a:bodyPr wrap="square" rtlCol="0" anchor="ctr">
            <a:normAutofit fontScale="70000" lnSpcReduction="20000"/>
          </a:bodyPr>
          <a:lstStyle/>
          <a:p>
            <a:pPr algn="ctr"/>
            <a:r>
              <a:rPr lang="en-US" sz="5395" dirty="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05-18-2023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Added IDEAS+E format </a:t>
            </a:r>
            <a:r>
              <a:rPr lang="en-US" sz="2398" b="0" i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(ease of delivery)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Differentiation: “I prefer”; Strategic positioning labels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REDO all fonts Calibri; replaced pawns with person icons; fixed buyer journey and Quartz slides that had duplicate images; fixed odd font sizes; text box margins should be .1 left/right so input text and field title align; removed borders on template heading boxes (mostly colored); added borders to template white input boxes; fixed other inconsistencies;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Add % stat layout; added 3</a:t>
            </a:r>
            <a:r>
              <a:rPr lang="en-US" sz="2398" b="0" i="0" baseline="3000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rd</a:t>
            </a:r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 level bullet to title and bullet slide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2 new photo layouts (1/2 side for bullets)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Moved asset brief to top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Added PGL gif; New agenda slide; updated gif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Made exclamation and question mark slides </a:t>
            </a:r>
            <a:r>
              <a:rPr lang="en-US" sz="2398" b="0" i="0" dirty="0" err="1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pngs</a:t>
            </a:r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 (they don’t play nice with Keynote). Added back Launch Canvas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Changed text on caption right half-page black to left justified paragraph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Rotated Quartz on canvas</a:t>
            </a:r>
            <a:b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</a:br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Added new IDEAS/E worksheet</a:t>
            </a:r>
          </a:p>
          <a:p>
            <a:pPr algn="ctr"/>
            <a:r>
              <a:rPr lang="en-US" sz="2398" b="0" i="0" dirty="0">
                <a:solidFill>
                  <a:schemeClr val="tx2"/>
                </a:solidFill>
                <a:latin typeface="+mn-lt"/>
                <a:ea typeface="Open Sans Light" pitchFamily="2" charset="0"/>
                <a:cs typeface="Calibri" panose="020F0502020204030204" pitchFamily="34" charset="0"/>
              </a:rPr>
              <a:t>LEAP graphics</a:t>
            </a:r>
          </a:p>
        </p:txBody>
      </p:sp>
    </p:spTree>
    <p:extLst>
      <p:ext uri="{BB962C8B-B14F-4D97-AF65-F5344CB8AC3E}">
        <p14:creationId xmlns:p14="http://schemas.microsoft.com/office/powerpoint/2010/main" val="270714357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no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801692"/>
            <a:ext cx="3886200" cy="3725860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="0" i="0" dirty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801689"/>
            <a:ext cx="3886200" cy="3725862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="0" i="0" dirty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A1BC30-63FF-727B-5B42-9D2CE910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914533"/>
      </p:ext>
    </p:extLst>
  </p:cSld>
  <p:clrMapOvr>
    <a:masterClrMapping/>
  </p:clrMapOvr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EAS+E workshee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992FB13-E407-50D6-CD6B-CB22DCFC0AE7}"/>
              </a:ext>
            </a:extLst>
          </p:cNvPr>
          <p:cNvSpPr/>
          <p:nvPr/>
        </p:nvSpPr>
        <p:spPr>
          <a:xfrm>
            <a:off x="3287593" y="193181"/>
            <a:ext cx="2560320" cy="50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270" tIns="45636" rIns="91270" bIns="45636" rtlCol="0" anchor="t">
            <a:noAutofit/>
          </a:bodyPr>
          <a:lstStyle/>
          <a:p>
            <a:pPr algn="l"/>
            <a:r>
              <a:rPr lang="en-US" sz="1048" b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IDEA or STORY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D27386-D6DB-A8E1-2B38-B9BC0D478DF0}"/>
              </a:ext>
            </a:extLst>
          </p:cNvPr>
          <p:cNvSpPr/>
          <p:nvPr/>
        </p:nvSpPr>
        <p:spPr>
          <a:xfrm>
            <a:off x="5972175" y="193181"/>
            <a:ext cx="2560320" cy="50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270" tIns="45636" rIns="91270" bIns="45636" rtlCol="0" anchor="t">
            <a:noAutofit/>
          </a:bodyPr>
          <a:lstStyle/>
          <a:p>
            <a:pPr algn="l"/>
            <a:r>
              <a:rPr lang="en-US" sz="104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SCORE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41C9C9-072E-0945-B03B-1D39AD4FDD4D}"/>
              </a:ext>
            </a:extLst>
          </p:cNvPr>
          <p:cNvSpPr/>
          <p:nvPr/>
        </p:nvSpPr>
        <p:spPr>
          <a:xfrm>
            <a:off x="609600" y="795217"/>
            <a:ext cx="2560320" cy="1866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 rtl="0" fontAlgn="ctr"/>
            <a:r>
              <a:rPr lang="en-US" sz="1048" b="0" i="0" u="none" strike="noStrike" dirty="0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IMPACT OF PROBLEM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452AC-ABE2-8146-A7B9-CC41E42B6B24}"/>
              </a:ext>
            </a:extLst>
          </p:cNvPr>
          <p:cNvSpPr/>
          <p:nvPr/>
        </p:nvSpPr>
        <p:spPr>
          <a:xfrm>
            <a:off x="3291046" y="795217"/>
            <a:ext cx="2560320" cy="1866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 rtl="0" fontAlgn="ctr"/>
            <a:r>
              <a:rPr lang="en-US" sz="1048" b="0" i="0" u="none" strike="noStrike" dirty="0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DISSATISFACTION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0A43B-C913-114C-9CB5-BB9A4DC619B0}"/>
              </a:ext>
            </a:extLst>
          </p:cNvPr>
          <p:cNvSpPr/>
          <p:nvPr/>
        </p:nvSpPr>
        <p:spPr>
          <a:xfrm>
            <a:off x="5981833" y="795215"/>
            <a:ext cx="2560320" cy="1866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/>
            <a:r>
              <a:rPr lang="en-US" sz="1048" b="0" i="0" u="none" strike="noStrike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EVIDENCE</a:t>
            </a:r>
            <a:endParaRPr lang="en-US" sz="1048" b="1" i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4F233E-3C5F-B24B-BB19-AEF5BAC9C5A3}"/>
              </a:ext>
            </a:extLst>
          </p:cNvPr>
          <p:cNvSpPr/>
          <p:nvPr/>
        </p:nvSpPr>
        <p:spPr>
          <a:xfrm>
            <a:off x="609600" y="2764914"/>
            <a:ext cx="2560320" cy="1918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 rtl="0" fontAlgn="ctr"/>
            <a:r>
              <a:rPr lang="en-US" sz="1048" b="0" i="0" u="none" strike="noStrike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ADVANTAGE TO US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E18BF3-6629-364D-83BB-B67EAE6F5BC2}"/>
              </a:ext>
            </a:extLst>
          </p:cNvPr>
          <p:cNvSpPr/>
          <p:nvPr/>
        </p:nvSpPr>
        <p:spPr>
          <a:xfrm>
            <a:off x="3291046" y="2764914"/>
            <a:ext cx="2560320" cy="1918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 rtl="0" fontAlgn="ctr"/>
            <a:r>
              <a:rPr lang="en-US" sz="1048" b="0" i="0" u="none" strike="noStrike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STRATEGIC ALIGNMENT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7B3F9-89F2-C54A-B693-0B078529E1A8}"/>
              </a:ext>
            </a:extLst>
          </p:cNvPr>
          <p:cNvSpPr/>
          <p:nvPr/>
        </p:nvSpPr>
        <p:spPr>
          <a:xfrm>
            <a:off x="5981833" y="2764914"/>
            <a:ext cx="2560320" cy="1918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marL="0" marR="0" lvl="0" indent="0" algn="l" defTabSz="91275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8" b="0" i="0" u="none" strike="noStrike" dirty="0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EASE OF DELIVERY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D822E4-0D4F-5944-A349-10ED0D6C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3" y="4906309"/>
            <a:ext cx="511521" cy="1801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949D27-5A58-9948-A6AD-2A8C721A6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80"/>
            <a:ext cx="457200" cy="4114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231DFE-821D-4A48-A7E8-273B6049DA0C}"/>
              </a:ext>
            </a:extLst>
          </p:cNvPr>
          <p:cNvSpPr txBox="1"/>
          <p:nvPr/>
        </p:nvSpPr>
        <p:spPr>
          <a:xfrm>
            <a:off x="547346" y="168299"/>
            <a:ext cx="272355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6" b="0" i="0" dirty="0">
                <a:latin typeface="+mj-lt"/>
                <a:ea typeface="+mj-ea"/>
                <a:cs typeface="Calibri" panose="020F0502020204030204" pitchFamily="34" charset="0"/>
              </a:rPr>
              <a:t>IDEAS+E worksheet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B01873F-C196-08E0-1297-2925BB555F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6257" y="1093617"/>
            <a:ext cx="2060712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98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Customers' perception of how the problem affects their organization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5F8B0CA-3B4A-0B18-DC40-CA66C686EE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91052" y="1093617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98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Explain the lack of satisfaction with the existing state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D78B64B-7BD8-0FCF-A2ED-50C1FCA449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2500" y="1093617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98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The percentage of the market experiencing the problem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543CE1-C018-F31B-A499-02D6768D4A04}"/>
              </a:ext>
            </a:extLst>
          </p:cNvPr>
          <p:cNvSpPr/>
          <p:nvPr/>
        </p:nvSpPr>
        <p:spPr>
          <a:xfrm>
            <a:off x="2708996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82E160-FCF8-42B2-FB96-53D2E4857F51}"/>
              </a:ext>
            </a:extLst>
          </p:cNvPr>
          <p:cNvSpPr/>
          <p:nvPr/>
        </p:nvSpPr>
        <p:spPr>
          <a:xfrm>
            <a:off x="5390713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BC62ED-3ABE-6927-1160-4C871206D35A}"/>
              </a:ext>
            </a:extLst>
          </p:cNvPr>
          <p:cNvSpPr/>
          <p:nvPr/>
        </p:nvSpPr>
        <p:spPr>
          <a:xfrm>
            <a:off x="8081237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207C4-98FB-C79B-4BFA-DA17891024C7}"/>
              </a:ext>
            </a:extLst>
          </p:cNvPr>
          <p:cNvSpPr/>
          <p:nvPr/>
        </p:nvSpPr>
        <p:spPr>
          <a:xfrm>
            <a:off x="2695748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910F15-6554-CD96-9A70-809201255F4A}"/>
              </a:ext>
            </a:extLst>
          </p:cNvPr>
          <p:cNvSpPr/>
          <p:nvPr/>
        </p:nvSpPr>
        <p:spPr>
          <a:xfrm>
            <a:off x="5369343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18CC1D-19E0-41CE-3353-1F299FCBB886}"/>
              </a:ext>
            </a:extLst>
          </p:cNvPr>
          <p:cNvSpPr/>
          <p:nvPr/>
        </p:nvSpPr>
        <p:spPr>
          <a:xfrm>
            <a:off x="8059867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B4A9B0E-EDB9-4B7B-F39C-778715BB3F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90891" y="371367"/>
            <a:ext cx="2560637" cy="320040"/>
          </a:xfrm>
        </p:spPr>
        <p:txBody>
          <a:bodyPr/>
          <a:lstStyle>
            <a:lvl1pPr>
              <a:defRPr sz="1598">
                <a:latin typeface="+mj-lt"/>
              </a:defRPr>
            </a:lvl1pPr>
          </a:lstStyle>
          <a:p>
            <a:pPr lvl="0"/>
            <a:r>
              <a:rPr lang="en-US"/>
              <a:t>Idea or Story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3256B2B3-AC36-A12B-FE45-7965C0226F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86220" y="371367"/>
            <a:ext cx="2560637" cy="320040"/>
          </a:xfrm>
        </p:spPr>
        <p:txBody>
          <a:bodyPr>
            <a:noAutofit/>
          </a:bodyPr>
          <a:lstStyle>
            <a:lvl1pPr>
              <a:defRPr sz="1598">
                <a:latin typeface="+mj-lt"/>
              </a:defRPr>
            </a:lvl1pPr>
          </a:lstStyle>
          <a:p>
            <a:pPr lvl="0"/>
            <a:r>
              <a:rPr lang="en-US" dirty="0"/>
              <a:t>Score = I+D+E+A+S+E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6E926A-C38E-1A3C-593C-53ACC55B8C55}"/>
              </a:ext>
            </a:extLst>
          </p:cNvPr>
          <p:cNvSpPr txBox="1"/>
          <p:nvPr/>
        </p:nvSpPr>
        <p:spPr>
          <a:xfrm>
            <a:off x="-118946" y="95157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endParaRPr lang="en-US" sz="2396">
              <a:latin typeface="+mj-lt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2F6BE24-5CA5-6466-3480-D3E316E17C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6256" y="3092995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4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Explain why this has importance to your organization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98C37986-1DDC-F676-D737-FFBA1CA42F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04771" y="3092995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4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The extent to which this idea aligns with current or future organizational strategy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51A1287-B02F-DE2A-C53E-6CAE8EFB44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86216" y="3092995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4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The ease of delivery in terms of design and development as well as marketing, sales, and support teams, where 1=difficult and 5=easiest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78CD1A-8CF0-3167-6918-74F24FFFB052}"/>
              </a:ext>
            </a:extLst>
          </p:cNvPr>
          <p:cNvSpPr/>
          <p:nvPr/>
        </p:nvSpPr>
        <p:spPr>
          <a:xfrm>
            <a:off x="200940" y="797639"/>
            <a:ext cx="365760" cy="18668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vert270" wrap="square" lIns="91270" tIns="45636" rIns="91270" bIns="45636" rtlCol="0" anchor="ctr">
            <a:noAutofit/>
          </a:bodyPr>
          <a:lstStyle/>
          <a:p>
            <a:pPr algn="ctr"/>
            <a:r>
              <a:rPr lang="en-US" sz="1398" b="0" cap="none" spc="0">
                <a:ln w="0">
                  <a:noFill/>
                </a:ln>
                <a:solidFill>
                  <a:schemeClr val="bg1"/>
                </a:solidFill>
                <a:latin typeface="+mj-lt"/>
              </a:rPr>
              <a:t>MARKET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79365-F0C2-CCA9-DF3F-B85A0C71F994}"/>
              </a:ext>
            </a:extLst>
          </p:cNvPr>
          <p:cNvSpPr/>
          <p:nvPr/>
        </p:nvSpPr>
        <p:spPr>
          <a:xfrm>
            <a:off x="200940" y="2764915"/>
            <a:ext cx="365760" cy="188112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vert270" wrap="square" lIns="91270" tIns="45636" rIns="91270" bIns="45636" rtlCol="0" anchor="ctr">
            <a:noAutofit/>
          </a:bodyPr>
          <a:lstStyle/>
          <a:p>
            <a:pPr algn="ctr"/>
            <a:r>
              <a:rPr lang="en-US" sz="1398" b="0" cap="none" spc="0">
                <a:ln w="0">
                  <a:noFill/>
                </a:ln>
                <a:solidFill>
                  <a:schemeClr val="bg1"/>
                </a:solidFill>
                <a:latin typeface="+mj-lt"/>
              </a:rPr>
              <a:t>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400D0-279A-6ABB-FC44-0F562C7EFB33}"/>
              </a:ext>
            </a:extLst>
          </p:cNvPr>
          <p:cNvSpPr txBox="1"/>
          <p:nvPr/>
        </p:nvSpPr>
        <p:spPr>
          <a:xfrm>
            <a:off x="609606" y="4893313"/>
            <a:ext cx="6054863" cy="2153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8" b="0" i="0" dirty="0">
                <a:solidFill>
                  <a:schemeClr val="tx1"/>
                </a:solidFill>
                <a:latin typeface="+mj-lt"/>
                <a:ea typeface="Open Sans Condensed Light" pitchFamily="2" charset="0"/>
                <a:cs typeface="Open Sans Condensed Light" pitchFamily="2" charset="0"/>
              </a:rPr>
              <a:t>This template developed by Product Growth Leaders is provided under a Creative Commons Attribution-</a:t>
            </a:r>
            <a:r>
              <a:rPr lang="en-US" sz="798" b="0" i="0" dirty="0" err="1">
                <a:solidFill>
                  <a:schemeClr val="tx1"/>
                </a:solidFill>
                <a:latin typeface="+mj-lt"/>
                <a:ea typeface="Open Sans Condensed Light" pitchFamily="2" charset="0"/>
                <a:cs typeface="Open Sans Condensed Light" pitchFamily="2" charset="0"/>
              </a:rPr>
              <a:t>ShareAlike</a:t>
            </a:r>
            <a:r>
              <a:rPr lang="en-US" sz="798" b="0" i="0" dirty="0">
                <a:solidFill>
                  <a:schemeClr val="tx1"/>
                </a:solidFill>
                <a:latin typeface="+mj-lt"/>
                <a:ea typeface="Open Sans Condensed Light" pitchFamily="2" charset="0"/>
                <a:cs typeface="Open Sans Condensed Light" pitchFamily="2" charset="0"/>
              </a:rPr>
              <a:t> 4.0 International License.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FFCA9-C0C1-497F-FE9B-DCA7372A5576}"/>
              </a:ext>
            </a:extLst>
          </p:cNvPr>
          <p:cNvSpPr txBox="1"/>
          <p:nvPr/>
        </p:nvSpPr>
        <p:spPr>
          <a:xfrm>
            <a:off x="-118946" y="95157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endParaRPr lang="en-US" sz="2398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BABEF0-80BC-6DDF-4E2C-300EE2A48384}"/>
              </a:ext>
            </a:extLst>
          </p:cNvPr>
          <p:cNvSpPr txBox="1"/>
          <p:nvPr/>
        </p:nvSpPr>
        <p:spPr>
          <a:xfrm>
            <a:off x="609605" y="4893348"/>
            <a:ext cx="6054863" cy="2152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9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9" b="0" i="0" dirty="0" err="1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9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852322791"/>
      </p:ext>
    </p:extLst>
  </p:cSld>
  <p:clrMapOvr>
    <a:masterClrMapping/>
  </p:clrMapOvr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90FC75-E236-9A4B-81EE-8825F692F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77438"/>
              </p:ext>
            </p:extLst>
          </p:nvPr>
        </p:nvGraphicFramePr>
        <p:xfrm>
          <a:off x="609462" y="804864"/>
          <a:ext cx="7923363" cy="37566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909">
                  <a:extLst>
                    <a:ext uri="{9D8B030D-6E8A-4147-A177-3AD203B41FA5}">
                      <a16:colId xmlns:a16="http://schemas.microsoft.com/office/drawing/2014/main" val="2916593530"/>
                    </a:ext>
                  </a:extLst>
                </a:gridCol>
                <a:gridCol w="1131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IDEA or </a:t>
                      </a:r>
                      <a:b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STORY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ORGANIZATION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035">
                <a:tc vMerge="1"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IMPACT OF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DISSATISFACTION WITH CURRENT SITUATION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EVIDENCE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ADVANTAGE </a:t>
                      </a:r>
                      <a:b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TO US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EFFORT TO DELIVER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PRIORITY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Use 1-5 or Fibonacci sequence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low </a:t>
                      </a:r>
                      <a:b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low dissatisfaction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few; </a:t>
                      </a:r>
                      <a:b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5 = 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low advantage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easy </a:t>
                      </a:r>
                      <a:b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or simple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I*D*E*A/E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9682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4C8D076-17E6-6A48-B77E-1FADF885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C73A01-E46A-F34A-9AF3-AA6F8A93C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891" y="2014034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>
              <a:defRPr sz="1199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7A92502-C0FD-C748-A6EE-0D7832FCA5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891" y="2510431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>
              <a:defRPr sz="1199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9EEDA3E-7551-0B49-907C-C3BA080A0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2891" y="3006829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>
              <a:defRPr sz="1199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EF84521-0A92-E046-AC4C-6085ED9387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2891" y="3503226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>
              <a:defRPr sz="1199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03F8C927-8C18-0E4C-B1CD-82047CBE46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3342" y="2014034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E2981D2-D94B-894D-A5C5-DDDB4B3A92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342" y="2510431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DCE2FFD-B977-1E4C-BD27-7FD98E5E98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342" y="3006829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A291CEAB-FD15-F14A-84AC-43FBF02B15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3342" y="3503226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4636863F-D97D-1345-B674-97692D116F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73793" y="2014034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8034B1DA-03F6-0D4B-A31E-F07F6DF47C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73793" y="2510431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A58ECA1E-EDB5-BC4D-9D2F-D2AF11DA30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873793" y="3006829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C3A53E09-1B93-9441-80BD-E0CC07B22E6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73793" y="3503226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1416F29B-6D45-AC4D-84D4-A1196205554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04241" y="2014034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50AED861-790F-9B42-B279-1B5C3AF94A4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04241" y="2510431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F8E069A3-1EEC-3D44-81C9-D8ACC2B074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04241" y="3006829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0D6E769-F1A2-E745-8422-07DEB02CBB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04241" y="3503226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1AEC6049-062E-6F49-BA04-166FC03B10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34692" y="2014034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4A538582-6C55-DD4C-951D-E0D21FE393F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34692" y="2510431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E80F6A81-ACBA-894C-B883-18650AD95A0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34692" y="3006829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3E742D5A-EDC4-E540-AC3E-824BE872D30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34692" y="3503226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37A82A04-3F2E-E947-B871-2AF3A5EC32C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65135" y="2014034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1A2B52CA-D0F8-0540-98A0-FBAED0FD7C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65135" y="2510431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5C53BA4D-0741-654F-8B08-A3856541C61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65135" y="3006829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E7609635-EC52-3A4F-A7BB-F3B512DEACE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65135" y="3503226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69B2C865-73D5-DD43-9E6B-E0502306E9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95586" y="2014034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6A24D43E-A077-CE4B-8E13-EED031A7141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395586" y="2510431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4E9D193D-48CE-6946-9429-FC32317D834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95586" y="3006829"/>
            <a:ext cx="1122363" cy="484188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B43D7DC1-351E-1342-B960-5D622895735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95586" y="3503226"/>
            <a:ext cx="1122363" cy="484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63D2B23-6E63-2841-A223-ACC72F442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1CB23CF-F171-9446-B527-17D1F0964D95}"/>
              </a:ext>
            </a:extLst>
          </p:cNvPr>
          <p:cNvSpPr txBox="1"/>
          <p:nvPr/>
        </p:nvSpPr>
        <p:spPr>
          <a:xfrm>
            <a:off x="547339" y="193179"/>
            <a:ext cx="389925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>
                <a:latin typeface="+mj-ea"/>
                <a:ea typeface="+mj-ea"/>
                <a:cs typeface="Open Sans Light" pitchFamily="2" charset="0"/>
              </a:defRPr>
            </a:lvl1pPr>
          </a:lstStyle>
          <a:p>
            <a:pPr lvl="0"/>
            <a:r>
              <a:rPr lang="en-US" sz="2398" b="0" i="0">
                <a:latin typeface="+mj-lt"/>
                <a:cs typeface="Calibri" panose="020F0502020204030204" pitchFamily="34" charset="0"/>
              </a:rPr>
              <a:t>Prioritize with IDEA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FAAFC8-BECD-2C8E-F466-3587B36B097E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29887052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E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9B968FA2-D11D-890A-4770-8E48D6DE2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C409DF8-C998-1B29-7932-99DC45B15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341518"/>
              </p:ext>
            </p:extLst>
          </p:nvPr>
        </p:nvGraphicFramePr>
        <p:xfrm>
          <a:off x="98079" y="797431"/>
          <a:ext cx="8944408" cy="39738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051">
                  <a:extLst>
                    <a:ext uri="{9D8B030D-6E8A-4147-A177-3AD203B41FA5}">
                      <a16:colId xmlns:a16="http://schemas.microsoft.com/office/drawing/2014/main" val="2916593530"/>
                    </a:ext>
                  </a:extLst>
                </a:gridCol>
                <a:gridCol w="1118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051">
                  <a:extLst>
                    <a:ext uri="{9D8B030D-6E8A-4147-A177-3AD203B41FA5}">
                      <a16:colId xmlns:a16="http://schemas.microsoft.com/office/drawing/2014/main" val="1673948685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IDEA or </a:t>
                      </a:r>
                      <a:b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STORY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MARKET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ORGANIZATION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205">
                <a:tc vMerge="1">
                  <a:txBody>
                    <a:bodyPr/>
                    <a:lstStyle/>
                    <a:p>
                      <a:pPr algn="l" rtl="0" fontAlgn="ctr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IMPACT OF PROBLEM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DISSATISFACTION WITH CURRENT SITUATION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EVIDENCE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ADVANTAGE </a:t>
                      </a:r>
                      <a:b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TO US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STRATEGIC ALIGNMENT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EFFORT TO DELIVER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PRIORITY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Use 1-5 or Fibonacci sequence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low </a:t>
                      </a:r>
                      <a:b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low dissatisfaction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few; </a:t>
                      </a:r>
                      <a:b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5 = 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low advantage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low </a:t>
                      </a:r>
                      <a:b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alignment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where 1 = easy </a:t>
                      </a:r>
                      <a:b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or simple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Calibri" panose="020F0502020204030204" pitchFamily="34" charset="0"/>
                        </a:rPr>
                        <a:t>I*D*E*A*S/E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96825"/>
                  </a:ext>
                </a:extLst>
              </a:tr>
            </a:tbl>
          </a:graphicData>
        </a:graphic>
      </p:graphicFrame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16A3739-43A8-F708-9D3E-95C6D24E5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520" y="2245136"/>
            <a:ext cx="1122363" cy="484188"/>
          </a:xfrm>
          <a:noFill/>
        </p:spPr>
        <p:txBody>
          <a:bodyPr anchor="ctr">
            <a:normAutofit/>
          </a:bodyPr>
          <a:lstStyle>
            <a:lvl1pPr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E806C446-39FB-23F7-30D2-89439A9AE4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520" y="2741533"/>
            <a:ext cx="1122363" cy="484188"/>
          </a:xfrm>
          <a:noFill/>
        </p:spPr>
        <p:txBody>
          <a:bodyPr anchor="ctr">
            <a:normAutofit/>
          </a:bodyPr>
          <a:lstStyle>
            <a:lvl1pPr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EB753ABF-DF34-C0AA-D0C0-6E3A352852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520" y="3237930"/>
            <a:ext cx="1122363" cy="484188"/>
          </a:xfrm>
          <a:noFill/>
        </p:spPr>
        <p:txBody>
          <a:bodyPr anchor="ctr">
            <a:normAutofit/>
          </a:bodyPr>
          <a:lstStyle>
            <a:lvl1pPr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941F5F37-BC7A-D2BD-4B4B-376BAF3174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520" y="3734328"/>
            <a:ext cx="1122363" cy="484188"/>
          </a:xfrm>
          <a:noFill/>
        </p:spPr>
        <p:txBody>
          <a:bodyPr anchor="ctr">
            <a:normAutofit/>
          </a:bodyPr>
          <a:lstStyle>
            <a:lvl1pPr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1F197CA4-5B43-5C4E-E853-AAAB2E6DE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1506" y="2245135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35DE4442-EE30-42C9-2CB3-10C24D638B8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31959" y="2741533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6FBB885F-D261-170B-7ABE-1C1DD59162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1959" y="3237930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7C9D5092-1BFA-D4DF-F57F-ED35D893D0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31959" y="3734328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E17D18CF-926C-E6B8-FEE4-41CCA2A796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78758" y="2245135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8B0B7F31-81F1-3F70-2C9C-DFA0E42289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62409" y="2741533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C48D7881-B2A6-0470-CDAB-72356435A7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62409" y="3237930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8EF5410C-A1A3-66E4-F9A6-42FD9A3E6F2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62409" y="3734328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ECE88749-429B-C388-0FAA-693FD45EB8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96010" y="2245135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ECD289BE-AE2D-3A57-8849-5064342608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92859" y="2741533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3FAC6E7B-DA63-B978-D166-89C06B7925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92859" y="3237930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80D412FA-DAB3-5A38-B066-3BAA9C63E84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92859" y="3734328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949633BE-24DB-8A87-4734-CDBDDE8B7D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13262" y="2245135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90B4128D-88E1-3347-9189-3DD55E0AC0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23309" y="2741533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 #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3E3A01E7-F167-ED01-A28A-EC00266EEE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23309" y="3237930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1030AF1D-0C73-DF0C-3D28-22EA4FD675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23309" y="3734328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5ACB8020-6D0A-5194-C402-B5AF4BD6196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30514" y="2245135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6454C061-FEAB-AC80-62D2-F28AE0177C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53759" y="2741533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2C49D047-C3FB-410A-DCB3-3AF4817258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753759" y="3237930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9CAA8CD0-519D-BBE5-C45E-F1D6A21022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753759" y="3734328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AF056276-53BF-68D7-C09C-70A9FB7B7D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47766" y="2245135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726C2E0C-7845-B177-15F3-DE37566CCF9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84209" y="2741533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2BAE5592-0CB3-21E1-D634-8C1C3CE35FD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884209" y="3237930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91" name="Text Placeholder 8">
            <a:extLst>
              <a:ext uri="{FF2B5EF4-FFF2-40B4-BE49-F238E27FC236}">
                <a16:creationId xmlns:a16="http://schemas.microsoft.com/office/drawing/2014/main" id="{90D3E0B1-981D-92B2-FC80-87EC25F24B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884209" y="3734328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BEF65534-B0B3-BF2B-BAD1-D0C56A9DE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256E9830-C2D1-C877-A9DD-76961717C154}"/>
              </a:ext>
            </a:extLst>
          </p:cNvPr>
          <p:cNvSpPr txBox="1"/>
          <p:nvPr/>
        </p:nvSpPr>
        <p:spPr>
          <a:xfrm>
            <a:off x="547339" y="188798"/>
            <a:ext cx="389925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>
                <a:latin typeface="+mj-ea"/>
                <a:ea typeface="+mj-ea"/>
                <a:cs typeface="Open Sans Light" pitchFamily="2" charset="0"/>
              </a:defRPr>
            </a:lvl1pPr>
          </a:lstStyle>
          <a:p>
            <a:pPr lvl="0"/>
            <a:r>
              <a:rPr lang="en-US" sz="2398" b="0" i="0">
                <a:latin typeface="+mj-lt"/>
                <a:cs typeface="Calibri" panose="020F0502020204030204" pitchFamily="34" charset="0"/>
              </a:rPr>
              <a:t>Prioritize with IDEAS</a:t>
            </a:r>
          </a:p>
        </p:txBody>
      </p:sp>
      <p:sp>
        <p:nvSpPr>
          <p:cNvPr id="94" name="Text Placeholder 8">
            <a:extLst>
              <a:ext uri="{FF2B5EF4-FFF2-40B4-BE49-F238E27FC236}">
                <a16:creationId xmlns:a16="http://schemas.microsoft.com/office/drawing/2014/main" id="{648FE6B2-F79B-6F29-DFF8-D51FB2BE4FA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65018" y="2245135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95" name="Text Placeholder 8">
            <a:extLst>
              <a:ext uri="{FF2B5EF4-FFF2-40B4-BE49-F238E27FC236}">
                <a16:creationId xmlns:a16="http://schemas.microsoft.com/office/drawing/2014/main" id="{E284E72F-D22F-47B3-AE44-18436F2F845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65018" y="2753742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20FF3762-AAE8-6C87-C5ED-4342A2D33B3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65018" y="3262349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B39EDEBE-F57E-5EA5-57B3-1622AFE6CE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65018" y="3734328"/>
            <a:ext cx="1005840" cy="484188"/>
          </a:xfrm>
          <a:noFill/>
        </p:spPr>
        <p:txBody>
          <a:bodyPr anchor="ctr">
            <a:normAutofit/>
          </a:bodyPr>
          <a:lstStyle>
            <a:lvl1pPr algn="ctr">
              <a:defRPr sz="119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#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8A02E7-39EC-13A2-41A7-30F8EC63C475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5001510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admapping workshee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0932FA2-F3D1-3446-A5EE-E47D11DC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47E154F1-AD99-3440-B1A7-5381E1265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440091"/>
              </p:ext>
            </p:extLst>
          </p:nvPr>
        </p:nvGraphicFramePr>
        <p:xfrm>
          <a:off x="254331" y="708025"/>
          <a:ext cx="8278486" cy="3878604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18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88">
                  <a:extLst>
                    <a:ext uri="{9D8B030D-6E8A-4147-A177-3AD203B41FA5}">
                      <a16:colId xmlns:a16="http://schemas.microsoft.com/office/drawing/2014/main" val="783729041"/>
                    </a:ext>
                  </a:extLst>
                </a:gridCol>
                <a:gridCol w="76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95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NOW</a:t>
                      </a:r>
                    </a:p>
                  </a:txBody>
                  <a:tcPr marL="10533" marR="10533" marT="75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NEXT</a:t>
                      </a:r>
                    </a:p>
                  </a:txBody>
                  <a:tcPr marL="10533" marR="10533" marT="75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066" marR="10066" marT="75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0533" marR="10533" marT="75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0066" marR="10066" marT="1006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LATER</a:t>
                      </a:r>
                    </a:p>
                  </a:txBody>
                  <a:tcPr marL="10533" marR="10533" marT="75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0066" marR="10066" marT="10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BEYOND</a:t>
                      </a:r>
                    </a:p>
                  </a:txBody>
                  <a:tcPr marL="10533" marR="10533" marT="75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Time Frame</a:t>
                      </a: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Product teams </a:t>
                      </a:r>
                      <a:r>
                        <a:rPr lang="en-US" sz="1200" b="0" i="0" u="none" strike="noStrike" baseline="0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assigned </a:t>
                      </a:r>
                      <a:endParaRPr lang="en-US" sz="1200" b="0" i="0" u="none" strike="noStrike">
                        <a:effectLst/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Markets &amp; Personas</a:t>
                      </a: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Initiatives</a:t>
                      </a: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Problems </a:t>
                      </a: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9144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Technology &amp; architecture</a:t>
                      </a: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Company &amp; Industry events</a:t>
                      </a: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56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" marR="10533" marT="7550" marB="0" anchor="ctr">
                    <a:lnL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6F5E64-BA6B-A54B-A344-49F422C9AAFB}"/>
              </a:ext>
            </a:extLst>
          </p:cNvPr>
          <p:cNvSpPr txBox="1"/>
          <p:nvPr/>
        </p:nvSpPr>
        <p:spPr>
          <a:xfrm>
            <a:off x="547347" y="197752"/>
            <a:ext cx="5687489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>
                <a:latin typeface="+mj-ea"/>
                <a:ea typeface="+mj-ea"/>
                <a:cs typeface="Open Sans Light" pitchFamily="2" charset="0"/>
              </a:defRPr>
            </a:lvl1pPr>
          </a:lstStyle>
          <a:p>
            <a:pPr lvl="0"/>
            <a:r>
              <a:rPr lang="en-US" sz="2398" b="0" i="0">
                <a:latin typeface="+mj-lt"/>
                <a:cs typeface="Calibri" panose="020F0502020204030204" pitchFamily="34" charset="0"/>
              </a:rPr>
              <a:t>Roadmapping worksheet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D6915-92F7-1E47-8726-8248C9AFD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7DA273-4496-87A3-A22B-F4CA73870B42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428531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blic roadma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7CAF02-8A9D-AE46-B31C-DBA1C8A50D29}"/>
              </a:ext>
            </a:extLst>
          </p:cNvPr>
          <p:cNvSpPr/>
          <p:nvPr/>
        </p:nvSpPr>
        <p:spPr>
          <a:xfrm>
            <a:off x="588283" y="820847"/>
            <a:ext cx="3919664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44CFB-E381-3444-A819-65F66A8D8977}"/>
              </a:ext>
            </a:extLst>
          </p:cNvPr>
          <p:cNvSpPr/>
          <p:nvPr/>
        </p:nvSpPr>
        <p:spPr>
          <a:xfrm>
            <a:off x="592530" y="1846706"/>
            <a:ext cx="1920240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NOW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CA6E6B-9412-0F45-A821-8BD7792A17FB}"/>
              </a:ext>
            </a:extLst>
          </p:cNvPr>
          <p:cNvSpPr/>
          <p:nvPr/>
        </p:nvSpPr>
        <p:spPr>
          <a:xfrm>
            <a:off x="2597795" y="1846706"/>
            <a:ext cx="1920240" cy="365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SOON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0E8508-41FB-224B-B602-9D1E6D788A48}"/>
              </a:ext>
            </a:extLst>
          </p:cNvPr>
          <p:cNvSpPr/>
          <p:nvPr/>
        </p:nvSpPr>
        <p:spPr>
          <a:xfrm>
            <a:off x="4603060" y="1846706"/>
            <a:ext cx="1920240" cy="365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NEXT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F6021-1123-7C48-AB5F-305BCB16E145}"/>
              </a:ext>
            </a:extLst>
          </p:cNvPr>
          <p:cNvSpPr/>
          <p:nvPr/>
        </p:nvSpPr>
        <p:spPr>
          <a:xfrm>
            <a:off x="6608325" y="1846706"/>
            <a:ext cx="192024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195" b="0" i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LATER</a:t>
            </a:r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F1FE098-1F67-4146-B9CB-20D184497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531" y="1037958"/>
            <a:ext cx="3911167" cy="212902"/>
          </a:xfrm>
        </p:spPr>
        <p:txBody>
          <a:bodyPr>
            <a:noAutofit/>
          </a:bodyPr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Product, service, release, model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C00EB5-B2FF-5243-B00A-1340FDE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F87B71E-B2F4-0F4F-949B-7B2F3023B934}"/>
              </a:ext>
            </a:extLst>
          </p:cNvPr>
          <p:cNvSpPr/>
          <p:nvPr/>
        </p:nvSpPr>
        <p:spPr>
          <a:xfrm>
            <a:off x="592539" y="1331032"/>
            <a:ext cx="7940283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355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VISION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513BDFD-1642-2A40-B4B1-F360B58522C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8284" y="1555042"/>
            <a:ext cx="7841445" cy="21694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Vision for this product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83E1C-9B05-C54F-A4E0-49BC7B48BE31}"/>
              </a:ext>
            </a:extLst>
          </p:cNvPr>
          <p:cNvSpPr/>
          <p:nvPr/>
        </p:nvSpPr>
        <p:spPr>
          <a:xfrm>
            <a:off x="561387" y="580719"/>
            <a:ext cx="3060352" cy="245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95" b="0" i="0">
                <a:ln w="0">
                  <a:noFill/>
                </a:ln>
                <a:solidFill>
                  <a:schemeClr val="tx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rPr>
              <a:t>SUBJECT TO CHANGE WITHOUT NOTICE</a:t>
            </a:r>
            <a:endParaRPr lang="en-US" sz="995" b="0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E613D-A2A6-8641-90DA-0A13C3C10CA5}"/>
              </a:ext>
            </a:extLst>
          </p:cNvPr>
          <p:cNvSpPr txBox="1"/>
          <p:nvPr/>
        </p:nvSpPr>
        <p:spPr>
          <a:xfrm>
            <a:off x="3092605" y="37914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045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BDFE94-31B5-D347-B468-75E09941A5B4}"/>
              </a:ext>
            </a:extLst>
          </p:cNvPr>
          <p:cNvSpPr/>
          <p:nvPr/>
        </p:nvSpPr>
        <p:spPr>
          <a:xfrm>
            <a:off x="592530" y="2278127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D909B6C6-4817-4F4C-98B0-E76E3DAB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889" y="2341434"/>
            <a:ext cx="1814512" cy="1060134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39D97-14FF-C342-A03E-5A651F625A99}"/>
              </a:ext>
            </a:extLst>
          </p:cNvPr>
          <p:cNvSpPr txBox="1"/>
          <p:nvPr/>
        </p:nvSpPr>
        <p:spPr>
          <a:xfrm rot="16200000">
            <a:off x="-215072" y="2728967"/>
            <a:ext cx="1211787" cy="31010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45" b="0" i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B83001-86A3-8B43-B2CF-94870EA897E8}"/>
              </a:ext>
            </a:extLst>
          </p:cNvPr>
          <p:cNvSpPr/>
          <p:nvPr/>
        </p:nvSpPr>
        <p:spPr>
          <a:xfrm>
            <a:off x="2604963" y="2278127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02616742-7DE2-AF4B-B0BB-57A5F7042C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36322" y="2341434"/>
            <a:ext cx="1814512" cy="1060134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EFC1B2-9C4C-BC4E-A26F-54367E3DEB80}"/>
              </a:ext>
            </a:extLst>
          </p:cNvPr>
          <p:cNvSpPr/>
          <p:nvPr/>
        </p:nvSpPr>
        <p:spPr>
          <a:xfrm>
            <a:off x="4617399" y="2278127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FEF0FE25-18F6-4B4E-9EDF-ADC5C3E035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48755" y="2341434"/>
            <a:ext cx="1814512" cy="1060134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70E5614-94F9-AE45-B639-71F76551FA97}"/>
              </a:ext>
            </a:extLst>
          </p:cNvPr>
          <p:cNvSpPr/>
          <p:nvPr/>
        </p:nvSpPr>
        <p:spPr>
          <a:xfrm>
            <a:off x="6629832" y="2278127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10028873-CFE2-F14D-98C7-272A7880E8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61191" y="2341434"/>
            <a:ext cx="1814512" cy="1060134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0DE3ED23-51F2-D548-A4F1-451DD18166E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-215072" y="2733596"/>
            <a:ext cx="1211787" cy="299910"/>
          </a:xfrm>
        </p:spPr>
        <p:txBody>
          <a:bodyPr anchor="ctr">
            <a:noAutofit/>
          </a:bodyPr>
          <a:lstStyle>
            <a:lvl1pPr marL="0" indent="0" algn="ctr">
              <a:buNone/>
              <a:defRPr sz="1195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B30C6B-AB8F-754C-AAB0-1E184450EA27}"/>
              </a:ext>
            </a:extLst>
          </p:cNvPr>
          <p:cNvSpPr/>
          <p:nvPr/>
        </p:nvSpPr>
        <p:spPr>
          <a:xfrm>
            <a:off x="588282" y="3526672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1D59FAB3-F9F7-DE46-B523-7487486F20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9640" y="3589978"/>
            <a:ext cx="1814512" cy="1060134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D18121-670B-2A4D-8EDD-2A3BC58DE256}"/>
              </a:ext>
            </a:extLst>
          </p:cNvPr>
          <p:cNvSpPr txBox="1"/>
          <p:nvPr/>
        </p:nvSpPr>
        <p:spPr>
          <a:xfrm rot="16200000">
            <a:off x="-215072" y="3977517"/>
            <a:ext cx="1211787" cy="31010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45" b="0" i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E1A63DC-3078-0A45-96AD-4F43C6228BC5}"/>
              </a:ext>
            </a:extLst>
          </p:cNvPr>
          <p:cNvSpPr/>
          <p:nvPr/>
        </p:nvSpPr>
        <p:spPr>
          <a:xfrm>
            <a:off x="2600715" y="3526672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571FED4-4E6D-C34B-8FED-3B4AF0B6D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32074" y="3589978"/>
            <a:ext cx="1814512" cy="1060134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F797E64-69D8-8045-ABD2-7704CDBE96CE}"/>
              </a:ext>
            </a:extLst>
          </p:cNvPr>
          <p:cNvSpPr/>
          <p:nvPr/>
        </p:nvSpPr>
        <p:spPr>
          <a:xfrm>
            <a:off x="4613151" y="3526672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60F258FF-3FC7-BA40-8D51-36C7383CAF5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4507" y="3589978"/>
            <a:ext cx="1814512" cy="1060134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0091D4-0C7B-C44F-AD09-4F97F3291D53}"/>
              </a:ext>
            </a:extLst>
          </p:cNvPr>
          <p:cNvSpPr/>
          <p:nvPr/>
        </p:nvSpPr>
        <p:spPr>
          <a:xfrm>
            <a:off x="6625584" y="3526672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99382F10-988E-534D-9C78-6D72AFD721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56943" y="3589978"/>
            <a:ext cx="1814512" cy="1060134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ADF9BE24-F14E-084F-B24A-65131D614D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-215072" y="3982147"/>
            <a:ext cx="1211787" cy="299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195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620EA4-2F74-3644-93C7-BC9B4C047DB5}"/>
              </a:ext>
            </a:extLst>
          </p:cNvPr>
          <p:cNvSpPr txBox="1"/>
          <p:nvPr/>
        </p:nvSpPr>
        <p:spPr>
          <a:xfrm>
            <a:off x="540777" y="194233"/>
            <a:ext cx="457200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>
                <a:latin typeface="+mj-ea"/>
                <a:ea typeface="+mj-ea"/>
                <a:cs typeface="Open Sans Light" pitchFamily="2" charset="0"/>
              </a:defRPr>
            </a:lvl1pPr>
          </a:lstStyle>
          <a:p>
            <a:pPr lvl="0"/>
            <a:r>
              <a:rPr lang="en-US" sz="2398" b="0" i="0">
                <a:latin typeface="+mj-lt"/>
                <a:cs typeface="Calibri" panose="020F0502020204030204" pitchFamily="34" charset="0"/>
              </a:rPr>
              <a:t>Public Roadmap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AFE51C-E227-5F4C-8E64-325870E8C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7E06376-8E05-3278-165E-9A2AA830AABD}"/>
              </a:ext>
            </a:extLst>
          </p:cNvPr>
          <p:cNvSpPr/>
          <p:nvPr/>
        </p:nvSpPr>
        <p:spPr>
          <a:xfrm>
            <a:off x="5656509" y="162789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7D6BCFED-0B6D-D7B2-A515-A09A322DA2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56510" y="405047"/>
            <a:ext cx="2869703" cy="19961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E5FD7-7607-C5F2-7E42-FF5B8070AB87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15EF-A9D1-412F-9884-116BB088218E}"/>
              </a:ext>
            </a:extLst>
          </p:cNvPr>
          <p:cNvSpPr/>
          <p:nvPr/>
        </p:nvSpPr>
        <p:spPr>
          <a:xfrm>
            <a:off x="4613151" y="820847"/>
            <a:ext cx="391541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>
                <a:latin typeface="+mj-lt"/>
                <a:ea typeface="+mj-ea"/>
              </a:rPr>
              <a:t>AUDIENCE</a:t>
            </a:r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8385473-A950-DC38-CAF0-6C8E62DC0AB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17399" y="1046891"/>
            <a:ext cx="3908812" cy="223669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332178523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nitiative roadma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7CAF02-8A9D-AE46-B31C-DBA1C8A50D29}"/>
              </a:ext>
            </a:extLst>
          </p:cNvPr>
          <p:cNvSpPr/>
          <p:nvPr/>
        </p:nvSpPr>
        <p:spPr>
          <a:xfrm>
            <a:off x="592541" y="808167"/>
            <a:ext cx="391541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>
                <a:latin typeface="+mj-lt"/>
                <a:ea typeface="+mj-ea"/>
              </a:rPr>
              <a:t>PRODUCT</a:t>
            </a:r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44CFB-E381-3444-A819-65F66A8D8977}"/>
              </a:ext>
            </a:extLst>
          </p:cNvPr>
          <p:cNvSpPr/>
          <p:nvPr/>
        </p:nvSpPr>
        <p:spPr>
          <a:xfrm>
            <a:off x="592530" y="1371349"/>
            <a:ext cx="1902982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NOW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CA6E6B-9412-0F45-A821-8BD7792A17FB}"/>
              </a:ext>
            </a:extLst>
          </p:cNvPr>
          <p:cNvSpPr/>
          <p:nvPr/>
        </p:nvSpPr>
        <p:spPr>
          <a:xfrm>
            <a:off x="2604966" y="1371349"/>
            <a:ext cx="1902982" cy="365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SOON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0E8508-41FB-224B-B602-9D1E6D788A48}"/>
              </a:ext>
            </a:extLst>
          </p:cNvPr>
          <p:cNvSpPr/>
          <p:nvPr/>
        </p:nvSpPr>
        <p:spPr>
          <a:xfrm>
            <a:off x="4617399" y="1371349"/>
            <a:ext cx="1902982" cy="365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NEXT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F6021-1123-7C48-AB5F-305BCB16E145}"/>
              </a:ext>
            </a:extLst>
          </p:cNvPr>
          <p:cNvSpPr/>
          <p:nvPr/>
        </p:nvSpPr>
        <p:spPr>
          <a:xfrm>
            <a:off x="6629832" y="1371349"/>
            <a:ext cx="1902982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95" b="0" i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LATER</a:t>
            </a:r>
            <a:endParaRPr lang="en-US" sz="10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F1FE098-1F67-4146-B9CB-20D184497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94" y="978108"/>
            <a:ext cx="3814468" cy="287258"/>
          </a:xfrm>
        </p:spPr>
        <p:txBody>
          <a:bodyPr lIns="91440">
            <a:noAutofit/>
          </a:bodyPr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Product, service, release, model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C00EB5-B2FF-5243-B00A-1340FDE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9197CED-9A0F-5C4C-A9DF-1BBF942ACB31}"/>
              </a:ext>
            </a:extLst>
          </p:cNvPr>
          <p:cNvSpPr/>
          <p:nvPr/>
        </p:nvSpPr>
        <p:spPr>
          <a:xfrm>
            <a:off x="592530" y="1795657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FA046A-98B7-7E41-A9BC-FD9B5F161592}"/>
              </a:ext>
            </a:extLst>
          </p:cNvPr>
          <p:cNvSpPr/>
          <p:nvPr/>
        </p:nvSpPr>
        <p:spPr>
          <a:xfrm>
            <a:off x="592530" y="2768614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A80127-69F7-C444-B472-0EA6C4301B1D}"/>
              </a:ext>
            </a:extLst>
          </p:cNvPr>
          <p:cNvSpPr/>
          <p:nvPr/>
        </p:nvSpPr>
        <p:spPr>
          <a:xfrm>
            <a:off x="592530" y="3741569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6BB6C-0723-9A47-8E8E-3B4F9C279F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889" y="1858966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1DF89622-461D-4F45-8532-46841DCFCB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889" y="2827093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3142B435-83A8-5148-9DFA-4D2E9AC168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3889" y="3796436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512E3-0CC6-B445-955D-B2B0F77F51AC}"/>
              </a:ext>
            </a:extLst>
          </p:cNvPr>
          <p:cNvSpPr txBox="1"/>
          <p:nvPr/>
        </p:nvSpPr>
        <p:spPr>
          <a:xfrm rot="16200000">
            <a:off x="-74385" y="2107787"/>
            <a:ext cx="934514" cy="3102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95" b="0" i="0">
              <a:solidFill>
                <a:schemeClr val="tx1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5C6E69-6DCF-2F46-8C9E-9741BFC5A517}"/>
              </a:ext>
            </a:extLst>
          </p:cNvPr>
          <p:cNvSpPr txBox="1"/>
          <p:nvPr/>
        </p:nvSpPr>
        <p:spPr>
          <a:xfrm rot="16200000">
            <a:off x="-74385" y="3080748"/>
            <a:ext cx="934514" cy="31025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995" b="0" i="0">
              <a:solidFill>
                <a:schemeClr val="tx1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055C5A-08DF-EC4B-A013-301ED303B4C3}"/>
              </a:ext>
            </a:extLst>
          </p:cNvPr>
          <p:cNvSpPr txBox="1"/>
          <p:nvPr/>
        </p:nvSpPr>
        <p:spPr>
          <a:xfrm rot="16200000">
            <a:off x="-74385" y="4053700"/>
            <a:ext cx="934514" cy="31025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995" b="0" i="0">
              <a:solidFill>
                <a:schemeClr val="tx1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F660DB-65E1-8B49-BF0B-DFB735B22253}"/>
              </a:ext>
            </a:extLst>
          </p:cNvPr>
          <p:cNvSpPr/>
          <p:nvPr/>
        </p:nvSpPr>
        <p:spPr>
          <a:xfrm>
            <a:off x="2604966" y="1795657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C89975-B883-7C4E-B366-81D94768608A}"/>
              </a:ext>
            </a:extLst>
          </p:cNvPr>
          <p:cNvSpPr/>
          <p:nvPr/>
        </p:nvSpPr>
        <p:spPr>
          <a:xfrm>
            <a:off x="2604966" y="2768614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3AF97A-2C7F-E24A-97A3-D645D6C28847}"/>
              </a:ext>
            </a:extLst>
          </p:cNvPr>
          <p:cNvSpPr/>
          <p:nvPr/>
        </p:nvSpPr>
        <p:spPr>
          <a:xfrm>
            <a:off x="2604966" y="3741569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F71D22FD-60D9-F148-A341-6B51DC1A27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36322" y="1858966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F376D6FD-299C-4A4F-A5C6-32D070F2F3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36322" y="2827093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15B1143B-14D2-584F-917A-80A5DB1444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36322" y="3796436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DC7C5B-1197-BB4B-8E70-626C0E054B45}"/>
              </a:ext>
            </a:extLst>
          </p:cNvPr>
          <p:cNvSpPr/>
          <p:nvPr/>
        </p:nvSpPr>
        <p:spPr>
          <a:xfrm>
            <a:off x="4617399" y="1795657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5F6A69C-1A7A-AB49-8FB1-45EBFD95239C}"/>
              </a:ext>
            </a:extLst>
          </p:cNvPr>
          <p:cNvSpPr/>
          <p:nvPr/>
        </p:nvSpPr>
        <p:spPr>
          <a:xfrm>
            <a:off x="4617399" y="2768614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11096B-DF76-3F46-BDD7-36F6DED94E13}"/>
              </a:ext>
            </a:extLst>
          </p:cNvPr>
          <p:cNvSpPr/>
          <p:nvPr/>
        </p:nvSpPr>
        <p:spPr>
          <a:xfrm>
            <a:off x="4617399" y="3741569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29CC3CC6-A7B1-9048-80A0-5BA5DDB341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48758" y="1858966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EACEF163-A006-3441-B8F5-BCB6478CD8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48758" y="2827093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75CF74BB-105D-E948-874D-C4E7B81B7C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8758" y="3796436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1BA8889-D96E-9949-823A-8A179901E612}"/>
              </a:ext>
            </a:extLst>
          </p:cNvPr>
          <p:cNvSpPr/>
          <p:nvPr/>
        </p:nvSpPr>
        <p:spPr>
          <a:xfrm>
            <a:off x="6629832" y="1795657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50F6C0B-ECAF-3444-9781-A6B61FC0A1AB}"/>
              </a:ext>
            </a:extLst>
          </p:cNvPr>
          <p:cNvSpPr/>
          <p:nvPr/>
        </p:nvSpPr>
        <p:spPr>
          <a:xfrm>
            <a:off x="6629832" y="2768614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2873354-5137-5D49-A07B-BD9DFE06B11A}"/>
              </a:ext>
            </a:extLst>
          </p:cNvPr>
          <p:cNvSpPr/>
          <p:nvPr/>
        </p:nvSpPr>
        <p:spPr>
          <a:xfrm>
            <a:off x="6629832" y="3741569"/>
            <a:ext cx="1902982" cy="934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n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8B008A22-8C6B-064A-9FDA-40B6C82D58A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61191" y="1858966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5960D10E-0EC5-DA44-9122-E8BE5246C5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61191" y="2827093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02DAF60C-88C7-5B46-817D-A9D603DA7E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61191" y="3796436"/>
            <a:ext cx="1814512" cy="81756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9200A31A-CF4E-F244-9D7A-8B2F707E0F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50609" y="1383012"/>
            <a:ext cx="1387792" cy="338982"/>
          </a:xfrm>
          <a:ln>
            <a:noFill/>
          </a:ln>
        </p:spPr>
        <p:txBody>
          <a:bodyPr lIns="91440" anchor="t">
            <a:normAutofit/>
          </a:bodyPr>
          <a:lstStyle>
            <a:lvl1pPr marL="0" indent="0" algn="ctr">
              <a:buNone/>
              <a:defRPr sz="995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timeframe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5ABC8443-413A-D847-A93E-7DDF50172AF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63042" y="1383012"/>
            <a:ext cx="1387792" cy="338982"/>
          </a:xfrm>
          <a:ln>
            <a:noFill/>
          </a:ln>
        </p:spPr>
        <p:txBody>
          <a:bodyPr lIns="91440" anchor="t">
            <a:normAutofit/>
          </a:bodyPr>
          <a:lstStyle>
            <a:lvl1pPr marL="0" indent="0" algn="ctr">
              <a:buNone/>
              <a:defRPr sz="995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timeframe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9E1D042E-711C-7F49-BB9D-A4274900F9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75476" y="1383012"/>
            <a:ext cx="1387792" cy="338982"/>
          </a:xfrm>
          <a:ln>
            <a:noFill/>
          </a:ln>
        </p:spPr>
        <p:txBody>
          <a:bodyPr lIns="91440" anchor="t">
            <a:normAutofit/>
          </a:bodyPr>
          <a:lstStyle>
            <a:lvl1pPr marL="0" indent="0" algn="ctr">
              <a:buNone/>
              <a:defRPr sz="995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timeframe</a:t>
            </a: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D53B5E34-0470-C24E-A8DD-43DE928BE99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773" y="1390500"/>
            <a:ext cx="1387792" cy="338982"/>
          </a:xfrm>
          <a:ln>
            <a:noFill/>
          </a:ln>
        </p:spPr>
        <p:txBody>
          <a:bodyPr lIns="91440" anchor="t">
            <a:normAutofit/>
          </a:bodyPr>
          <a:lstStyle>
            <a:lvl1pPr marL="0" indent="0" algn="ctr">
              <a:buNone/>
              <a:defRPr sz="995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timeframe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EF00FAA2-BB1D-3A40-8762-86D4E542D6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-74385" y="2112423"/>
            <a:ext cx="934514" cy="300061"/>
          </a:xfrm>
        </p:spPr>
        <p:txBody>
          <a:bodyPr anchor="ctr">
            <a:noAutofit/>
          </a:bodyPr>
          <a:lstStyle>
            <a:lvl1pPr marL="0" indent="0" algn="ctr">
              <a:buNone/>
              <a:defRPr sz="1195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85" name="Text Placeholder 5">
            <a:extLst>
              <a:ext uri="{FF2B5EF4-FFF2-40B4-BE49-F238E27FC236}">
                <a16:creationId xmlns:a16="http://schemas.microsoft.com/office/drawing/2014/main" id="{A03DF0D7-2720-1845-9CE9-4E0DDDE9220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74385" y="3085843"/>
            <a:ext cx="934514" cy="300061"/>
          </a:xfrm>
        </p:spPr>
        <p:txBody>
          <a:bodyPr anchor="ctr">
            <a:noAutofit/>
          </a:bodyPr>
          <a:lstStyle>
            <a:lvl1pPr marL="0" indent="0" algn="ctr">
              <a:buNone/>
              <a:defRPr sz="1195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5BA8B057-125A-2340-B92E-8C5D371F09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-74385" y="4055185"/>
            <a:ext cx="934514" cy="300061"/>
          </a:xfrm>
        </p:spPr>
        <p:txBody>
          <a:bodyPr anchor="ctr">
            <a:noAutofit/>
          </a:bodyPr>
          <a:lstStyle>
            <a:lvl1pPr marL="0" indent="0" algn="ctr">
              <a:buNone/>
              <a:defRPr sz="1195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DB136E-3F17-F345-A0A1-9E6D3603F12F}"/>
              </a:ext>
            </a:extLst>
          </p:cNvPr>
          <p:cNvSpPr txBox="1"/>
          <p:nvPr/>
        </p:nvSpPr>
        <p:spPr>
          <a:xfrm>
            <a:off x="512237" y="193179"/>
            <a:ext cx="4572000" cy="460767"/>
          </a:xfrm>
          <a:prstGeom prst="rect">
            <a:avLst/>
          </a:prstGeom>
          <a:noFill/>
        </p:spPr>
        <p:txBody>
          <a:bodyPr wrap="square" lIns="91355">
            <a:spAutoFit/>
          </a:bodyPr>
          <a:lstStyle/>
          <a:p>
            <a:r>
              <a:rPr lang="en-US" sz="2398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Product Roadmap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11AB9DB1-1B31-2E43-877F-E90490E05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B247491-F7B7-D8F8-1ED0-F1FA7F196342}"/>
              </a:ext>
            </a:extLst>
          </p:cNvPr>
          <p:cNvSpPr/>
          <p:nvPr/>
        </p:nvSpPr>
        <p:spPr>
          <a:xfrm>
            <a:off x="533555" y="546563"/>
            <a:ext cx="2872056" cy="245580"/>
          </a:xfrm>
          <a:prstGeom prst="rect">
            <a:avLst/>
          </a:prstGeom>
        </p:spPr>
        <p:txBody>
          <a:bodyPr wrap="square" lIns="91355">
            <a:spAutoFit/>
          </a:bodyPr>
          <a:lstStyle/>
          <a:p>
            <a:r>
              <a:rPr lang="en-US" sz="995" b="0" i="0">
                <a:ln w="0">
                  <a:noFill/>
                </a:ln>
                <a:solidFill>
                  <a:schemeClr val="tx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rPr>
              <a:t>SUBJECT TO CHANGE WITHOUT NOTICE</a:t>
            </a:r>
            <a:endParaRPr lang="en-US" sz="995" b="0" i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D57C91-7208-D065-19B6-78E2D0EF05B5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0F54FD-2D82-AE7F-B7DE-561728A2C11F}"/>
              </a:ext>
            </a:extLst>
          </p:cNvPr>
          <p:cNvSpPr/>
          <p:nvPr/>
        </p:nvSpPr>
        <p:spPr>
          <a:xfrm>
            <a:off x="4613160" y="808167"/>
            <a:ext cx="391541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>
                <a:latin typeface="+mj-lt"/>
                <a:ea typeface="+mj-ea"/>
              </a:rPr>
              <a:t>AUDIENCE</a:t>
            </a:r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D75D17C-515D-496F-0B57-BF66C9C3601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613159" y="978108"/>
            <a:ext cx="3818923" cy="287258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Audience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79042-3962-973A-313B-63F847B21F88}"/>
              </a:ext>
            </a:extLst>
          </p:cNvPr>
          <p:cNvSpPr/>
          <p:nvPr/>
        </p:nvSpPr>
        <p:spPr>
          <a:xfrm>
            <a:off x="5656509" y="162789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F74B443-66CF-92B6-5D48-E9EDFC9E0E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56509" y="405047"/>
            <a:ext cx="2782566" cy="199613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73869149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so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C8D076-17E6-6A48-B77E-1FADF885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A4234C-E5E2-8D4F-9FEF-387F3D21E880}"/>
              </a:ext>
            </a:extLst>
          </p:cNvPr>
          <p:cNvSpPr/>
          <p:nvPr/>
        </p:nvSpPr>
        <p:spPr>
          <a:xfrm>
            <a:off x="588544" y="716282"/>
            <a:ext cx="2747186" cy="6309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274E5-6559-6D4C-B4D1-050762307E2A}"/>
              </a:ext>
            </a:extLst>
          </p:cNvPr>
          <p:cNvSpPr/>
          <p:nvPr/>
        </p:nvSpPr>
        <p:spPr>
          <a:xfrm>
            <a:off x="6233112" y="714170"/>
            <a:ext cx="1658160" cy="633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SEGMENTS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CF1C0-476E-FA4F-ACCD-8252BE19BD3D}"/>
              </a:ext>
            </a:extLst>
          </p:cNvPr>
          <p:cNvSpPr/>
          <p:nvPr/>
        </p:nvSpPr>
        <p:spPr>
          <a:xfrm>
            <a:off x="588544" y="1386253"/>
            <a:ext cx="5567478" cy="8076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DESCRIPTION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C131E1-AF87-5143-AFEB-36C1CF928C23}"/>
              </a:ext>
            </a:extLst>
          </p:cNvPr>
          <p:cNvSpPr/>
          <p:nvPr/>
        </p:nvSpPr>
        <p:spPr>
          <a:xfrm>
            <a:off x="3412822" y="2246560"/>
            <a:ext cx="2743200" cy="11682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FRICTION (PAINS)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D2DC9-2FF3-6841-9151-974912C2A0D9}"/>
              </a:ext>
            </a:extLst>
          </p:cNvPr>
          <p:cNvSpPr/>
          <p:nvPr/>
        </p:nvSpPr>
        <p:spPr>
          <a:xfrm>
            <a:off x="592530" y="2246560"/>
            <a:ext cx="2743200" cy="11682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GOALS AND ASPIRATIONS (GAINS)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71DA1A-1176-FB47-B27E-EF6CE7147BF3}"/>
              </a:ext>
            </a:extLst>
          </p:cNvPr>
          <p:cNvSpPr/>
          <p:nvPr/>
        </p:nvSpPr>
        <p:spPr>
          <a:xfrm>
            <a:off x="592530" y="3463521"/>
            <a:ext cx="2743200" cy="11682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marL="0" marR="0" lvl="0" indent="0" algn="l" defTabSz="4551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SKILLS AND KNOWLEDGE</a:t>
            </a:r>
          </a:p>
          <a:p>
            <a:pPr lvl="0"/>
            <a:endParaRPr lang="en-US" sz="1045" b="0" i="0" cap="none" spc="0">
              <a:ln w="0">
                <a:noFill/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D32A9F-5F2E-3F43-B68D-28BDA6D69EFE}"/>
              </a:ext>
            </a:extLst>
          </p:cNvPr>
          <p:cNvSpPr/>
          <p:nvPr/>
        </p:nvSpPr>
        <p:spPr>
          <a:xfrm>
            <a:off x="6237099" y="2246560"/>
            <a:ext cx="2743200" cy="11682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OUTCOMES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EFAB65-038A-A246-8EFF-35C58EEB2474}"/>
              </a:ext>
            </a:extLst>
          </p:cNvPr>
          <p:cNvSpPr/>
          <p:nvPr/>
        </p:nvSpPr>
        <p:spPr>
          <a:xfrm>
            <a:off x="3412822" y="3469472"/>
            <a:ext cx="2743200" cy="11682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TECHNOLOGY AND ACCESS</a:t>
            </a:r>
          </a:p>
          <a:p>
            <a:pPr lvl="0"/>
            <a:endParaRPr lang="en-US" sz="1045" b="0" i="0" cap="none" spc="0">
              <a:ln w="0">
                <a:noFill/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19BA26-2119-0E4C-821C-9F438393E50F}"/>
              </a:ext>
            </a:extLst>
          </p:cNvPr>
          <p:cNvSpPr/>
          <p:nvPr/>
        </p:nvSpPr>
        <p:spPr>
          <a:xfrm>
            <a:off x="6245410" y="3469472"/>
            <a:ext cx="2743200" cy="11682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HOW TO REACH THEM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69B402-4828-F84B-8F2D-7882E24919A3}"/>
              </a:ext>
            </a:extLst>
          </p:cNvPr>
          <p:cNvSpPr/>
          <p:nvPr/>
        </p:nvSpPr>
        <p:spPr>
          <a:xfrm>
            <a:off x="6237109" y="1389299"/>
            <a:ext cx="2743201" cy="8045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ON THEIR DESK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2E0D60-3A46-7D43-B5C3-8C1D74BAA4A3}"/>
              </a:ext>
            </a:extLst>
          </p:cNvPr>
          <p:cNvSpPr txBox="1"/>
          <p:nvPr/>
        </p:nvSpPr>
        <p:spPr>
          <a:xfrm>
            <a:off x="547341" y="141624"/>
            <a:ext cx="2743897" cy="4607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398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Persona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9216A0F-7434-CD48-8AFF-A660C149DF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8544" y="909083"/>
            <a:ext cx="2695416" cy="431513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solidFill>
                  <a:schemeClr val="tx1"/>
                </a:solidFill>
                <a:latin typeface="+mn-lt"/>
                <a:ea typeface="Open Sans Light" pitchFamily="2" charset="0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Name and role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7F09AE0-D219-C348-B61D-7A3D87A13C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544" y="1587833"/>
            <a:ext cx="5540590" cy="569191"/>
          </a:xfrm>
        </p:spPr>
        <p:txBody>
          <a:bodyPr lIns="9144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General description of the persona and relevant context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07F69A04-E398-6B44-B1F5-0D5B5C55F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37100" y="1602073"/>
            <a:ext cx="2743199" cy="554948"/>
          </a:xfrm>
        </p:spPr>
        <p:txBody>
          <a:bodyPr lIns="9144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What items you’d find at their fingertips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3B34F3C-674C-F141-83CE-D6D245BC3E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12824" y="2410715"/>
            <a:ext cx="2755495" cy="1001177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Problems that cause the most trouble in their daily work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5874AAF7-1FA4-6542-905E-6CE32CD545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7158" y="2418826"/>
            <a:ext cx="2712939" cy="1001177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What they are ultimately hoping to achieve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8F2DD4A-2B6D-424D-94AE-A37823CA1C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08825" y="3623981"/>
            <a:ext cx="2743200" cy="1013742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 type of devices and applications they have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7523A-0ABA-6047-BE11-F3F18BB5F0DC}"/>
              </a:ext>
            </a:extLst>
          </p:cNvPr>
          <p:cNvSpPr txBox="1"/>
          <p:nvPr/>
        </p:nvSpPr>
        <p:spPr>
          <a:xfrm>
            <a:off x="7966371" y="718130"/>
            <a:ext cx="1013928" cy="6290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170662" indent="-170662">
              <a:buSzPct val="100000"/>
              <a:buFont typeface="Wingdings" pitchFamily="2" charset="2"/>
              <a:buChar char="q"/>
            </a:pPr>
            <a:r>
              <a:rPr lang="en-US" sz="896">
                <a:solidFill>
                  <a:schemeClr val="tx1"/>
                </a:solidFill>
                <a:latin typeface="+mj-lt"/>
                <a:ea typeface="+mj-ea"/>
                <a:cs typeface="Century Gothic" charset="0"/>
              </a:rPr>
              <a:t>DECIDES</a:t>
            </a:r>
          </a:p>
          <a:p>
            <a:pPr marL="170662" indent="-170662">
              <a:buSzPct val="100000"/>
              <a:buFont typeface="Wingdings" pitchFamily="2" charset="2"/>
              <a:buChar char="q"/>
            </a:pPr>
            <a:r>
              <a:rPr lang="en-US" sz="896">
                <a:solidFill>
                  <a:schemeClr val="tx1"/>
                </a:solidFill>
                <a:latin typeface="+mj-lt"/>
                <a:ea typeface="+mj-ea"/>
                <a:cs typeface="Century Gothic" charset="0"/>
              </a:rPr>
              <a:t>APPROVES</a:t>
            </a:r>
          </a:p>
          <a:p>
            <a:pPr marL="170662" indent="-170662">
              <a:buSzPct val="100000"/>
              <a:buFont typeface="Wingdings" pitchFamily="2" charset="2"/>
              <a:buChar char="q"/>
            </a:pPr>
            <a:r>
              <a:rPr lang="en-US" sz="896">
                <a:solidFill>
                  <a:schemeClr val="tx1"/>
                </a:solidFill>
                <a:latin typeface="+mj-lt"/>
                <a:ea typeface="+mj-ea"/>
                <a:cs typeface="Century Gothic" charset="0"/>
              </a:rPr>
              <a:t>CONSULTED</a:t>
            </a:r>
          </a:p>
          <a:p>
            <a:pPr marL="170662" indent="-170662">
              <a:buSzPct val="100000"/>
              <a:buFont typeface="Wingdings" pitchFamily="2" charset="2"/>
              <a:buChar char="q"/>
            </a:pPr>
            <a:r>
              <a:rPr lang="en-US" sz="896">
                <a:solidFill>
                  <a:schemeClr val="tx1"/>
                </a:solidFill>
                <a:latin typeface="+mj-lt"/>
                <a:ea typeface="+mj-ea"/>
                <a:cs typeface="Century Gothic" charset="0"/>
              </a:rPr>
              <a:t>USES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0748CF-450E-2245-84F2-CF40947CD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4A4B1AC-77A0-5EB2-0954-4A8C6A5D384E}"/>
              </a:ext>
            </a:extLst>
          </p:cNvPr>
          <p:cNvSpPr/>
          <p:nvPr/>
        </p:nvSpPr>
        <p:spPr>
          <a:xfrm>
            <a:off x="6233114" y="158582"/>
            <a:ext cx="2747187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4C782E24-B623-13F5-6A2D-9598CAFDB8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9800" y="353961"/>
            <a:ext cx="2718594" cy="2484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latin typeface="+mn-lt"/>
                <a:ea typeface="Open Sans Light" pitchFamily="2" charset="0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0D48A-5574-77EA-3AF4-28E5027C94ED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1C49E-3BEE-30CD-820F-2E7737BE5894}"/>
              </a:ext>
            </a:extLst>
          </p:cNvPr>
          <p:cNvSpPr txBox="1"/>
          <p:nvPr/>
        </p:nvSpPr>
        <p:spPr>
          <a:xfrm>
            <a:off x="5856084" y="3134093"/>
            <a:ext cx="312234" cy="2626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358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79A86-0D2F-424A-C603-33EA95272719}"/>
              </a:ext>
            </a:extLst>
          </p:cNvPr>
          <p:cNvSpPr txBox="1"/>
          <p:nvPr/>
        </p:nvSpPr>
        <p:spPr>
          <a:xfrm>
            <a:off x="8702810" y="3141650"/>
            <a:ext cx="312234" cy="2626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2786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577DC-DC63-116E-F070-44C0D3D510E4}"/>
              </a:ext>
            </a:extLst>
          </p:cNvPr>
          <p:cNvSpPr txBox="1"/>
          <p:nvPr/>
        </p:nvSpPr>
        <p:spPr>
          <a:xfrm>
            <a:off x="3060430" y="3149207"/>
            <a:ext cx="312234" cy="2626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2786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5782B-C11D-F482-11B3-1F0BE58C3B01}"/>
              </a:ext>
            </a:extLst>
          </p:cNvPr>
          <p:cNvSpPr txBox="1"/>
          <p:nvPr/>
        </p:nvSpPr>
        <p:spPr>
          <a:xfrm>
            <a:off x="5856084" y="3134093"/>
            <a:ext cx="312234" cy="2626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358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D5949-4B4B-3DED-D80F-01605B29D4A1}"/>
              </a:ext>
            </a:extLst>
          </p:cNvPr>
          <p:cNvSpPr txBox="1"/>
          <p:nvPr/>
        </p:nvSpPr>
        <p:spPr>
          <a:xfrm>
            <a:off x="8702810" y="3141650"/>
            <a:ext cx="312234" cy="2626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2786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663DF-5C06-62E9-F6A7-7DC3EC926A2C}"/>
              </a:ext>
            </a:extLst>
          </p:cNvPr>
          <p:cNvSpPr txBox="1"/>
          <p:nvPr/>
        </p:nvSpPr>
        <p:spPr>
          <a:xfrm>
            <a:off x="3060430" y="3149207"/>
            <a:ext cx="312234" cy="2626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2786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+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9235EC3-2FF0-D04F-9F60-C279DC20C9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8537" y="2417311"/>
            <a:ext cx="2695417" cy="1001177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Describe what will improve their performance or benefit the business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68AED3A-24B2-6A0C-F134-1954489110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8536" y="3618029"/>
            <a:ext cx="2743199" cy="1001177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 abilities and typical products they are familiar with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111AF3A-1E75-4818-EEA1-C44888BE26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41412" y="3625325"/>
            <a:ext cx="2747198" cy="1001177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 most relevant ways to communicate with the persona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F037AC-3A04-A28F-4FEA-9E9B0AEB76C3}"/>
              </a:ext>
            </a:extLst>
          </p:cNvPr>
          <p:cNvSpPr/>
          <p:nvPr/>
        </p:nvSpPr>
        <p:spPr>
          <a:xfrm>
            <a:off x="3410835" y="714170"/>
            <a:ext cx="2747187" cy="633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TITLE(S)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CE56A7B1-47BC-BC45-9BAC-4B8C6A642C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10822" y="941822"/>
            <a:ext cx="2745200" cy="396144"/>
          </a:xfrm>
        </p:spPr>
        <p:txBody>
          <a:bodyPr lIns="9144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en-US" sz="995" b="0" cap="none" spc="0">
                <a:ln w="0">
                  <a:noFill/>
                </a:ln>
                <a:solidFill>
                  <a:schemeClr val="tx1"/>
                </a:solidFill>
                <a:ea typeface="Calibri" charset="0"/>
                <a:cs typeface="Calibri" charset="0"/>
              </a:rPr>
              <a:t>Other terms for this persona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90D0EC36-9B40-1BB5-0D69-FC46A8CFBE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37101" y="929748"/>
            <a:ext cx="1621367" cy="396144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en-US" sz="995" b="0" cap="none" spc="0">
                <a:ln w="0">
                  <a:noFill/>
                </a:ln>
                <a:solidFill>
                  <a:schemeClr val="tx1"/>
                </a:solidFill>
                <a:ea typeface="Calibri" charset="0"/>
                <a:cs typeface="Calibri" charset="0"/>
              </a:rPr>
              <a:t>Target market segment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85CC6-F3CD-D193-2F8D-B5C34D026B3B}"/>
              </a:ext>
            </a:extLst>
          </p:cNvPr>
          <p:cNvSpPr/>
          <p:nvPr/>
        </p:nvSpPr>
        <p:spPr>
          <a:xfrm>
            <a:off x="3410835" y="152135"/>
            <a:ext cx="2747187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7593BF5-A241-07B2-A79D-7368856C0255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3410833" y="353688"/>
            <a:ext cx="2719888" cy="261695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9" b="0" i="0" smtClean="0">
                <a:latin typeface="+mn-lt"/>
                <a:ea typeface="Open Sans Light" pitchFamily="2" charset="0"/>
                <a:cs typeface="Calibri" panose="020F0502020204030204" pitchFamily="34" charset="0"/>
              </a:defRPr>
            </a:lvl1pPr>
            <a:lvl2pPr>
              <a:defRPr lang="en-US" sz="797" smtClean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US" sz="797" smtClean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US" sz="797" smtClean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US"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>
              <a:spcBef>
                <a:spcPts val="0"/>
              </a:spcBef>
            </a:pPr>
            <a:r>
              <a:rPr lang="en-US"/>
              <a:t>Type of product or product category</a:t>
            </a:r>
          </a:p>
        </p:txBody>
      </p:sp>
    </p:spTree>
    <p:extLst>
      <p:ext uri="{BB962C8B-B14F-4D97-AF65-F5344CB8AC3E}">
        <p14:creationId xmlns:p14="http://schemas.microsoft.com/office/powerpoint/2010/main" val="125794562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blem sto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7CAF02-8A9D-AE46-B31C-DBA1C8A50D29}"/>
              </a:ext>
            </a:extLst>
          </p:cNvPr>
          <p:cNvSpPr/>
          <p:nvPr/>
        </p:nvSpPr>
        <p:spPr>
          <a:xfrm>
            <a:off x="585414" y="948536"/>
            <a:ext cx="393431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PROBLEM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9F4A39-F9C2-CA4A-906E-3A21D984B524}"/>
              </a:ext>
            </a:extLst>
          </p:cNvPr>
          <p:cNvSpPr/>
          <p:nvPr/>
        </p:nvSpPr>
        <p:spPr>
          <a:xfrm>
            <a:off x="4600994" y="948536"/>
            <a:ext cx="393431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PERSONA</a:t>
            </a:r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1BA860-09E8-CB4A-94EE-0B540D8E1F9D}"/>
              </a:ext>
            </a:extLst>
          </p:cNvPr>
          <p:cNvGrpSpPr/>
          <p:nvPr/>
        </p:nvGrpSpPr>
        <p:grpSpPr>
          <a:xfrm>
            <a:off x="592541" y="3031643"/>
            <a:ext cx="7942775" cy="1806336"/>
            <a:chOff x="592530" y="2869982"/>
            <a:chExt cx="7942775" cy="1967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FCB0A2-CD23-BD47-A987-D1A5B8E41A62}"/>
                </a:ext>
              </a:extLst>
            </p:cNvPr>
            <p:cNvSpPr/>
            <p:nvPr/>
          </p:nvSpPr>
          <p:spPr>
            <a:xfrm>
              <a:off x="592530" y="2869982"/>
              <a:ext cx="1920240" cy="1967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t" anchorCtr="0">
              <a:noAutofit/>
            </a:bodyPr>
            <a:lstStyle/>
            <a:p>
              <a:r>
                <a:rPr lang="en-US" sz="1045" b="0" i="0">
                  <a:ln w="0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NEEDS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F47D32-6558-B844-AB42-B3DDB687D20E}"/>
                </a:ext>
              </a:extLst>
            </p:cNvPr>
            <p:cNvSpPr/>
            <p:nvPr/>
          </p:nvSpPr>
          <p:spPr>
            <a:xfrm>
              <a:off x="2600042" y="2869982"/>
              <a:ext cx="1920240" cy="1967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t" anchorCtr="0">
              <a:noAutofit/>
            </a:bodyPr>
            <a:lstStyle/>
            <a:p>
              <a:r>
                <a:rPr lang="en-US" sz="1045" b="0" i="0">
                  <a:solidFill>
                    <a:schemeClr val="tx1"/>
                  </a:solidFill>
                  <a:latin typeface="+mj-lt"/>
                  <a:ea typeface="+mj-ea"/>
                </a:rPr>
                <a:t>CONSTRAINTS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84E23E-4CE7-5F49-A978-275DB30FFBFC}"/>
                </a:ext>
              </a:extLst>
            </p:cNvPr>
            <p:cNvSpPr/>
            <p:nvPr/>
          </p:nvSpPr>
          <p:spPr>
            <a:xfrm>
              <a:off x="4607554" y="2869982"/>
              <a:ext cx="1920240" cy="1967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t" anchorCtr="0">
              <a:noAutofit/>
            </a:bodyPr>
            <a:lstStyle/>
            <a:p>
              <a:r>
                <a:rPr lang="en-US" sz="1045" b="0" i="0">
                  <a:solidFill>
                    <a:schemeClr val="tx1"/>
                  </a:solidFill>
                  <a:latin typeface="+mj-lt"/>
                  <a:ea typeface="+mj-ea"/>
                </a:rPr>
                <a:t>OUTCOMES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4A7CE00-D2CE-6349-A4B8-5EDEA3DA55A4}"/>
                </a:ext>
              </a:extLst>
            </p:cNvPr>
            <p:cNvSpPr/>
            <p:nvPr/>
          </p:nvSpPr>
          <p:spPr>
            <a:xfrm>
              <a:off x="6615065" y="2869982"/>
              <a:ext cx="1920240" cy="1967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t" anchorCtr="0">
              <a:noAutofit/>
            </a:bodyPr>
            <a:lstStyle/>
            <a:p>
              <a:r>
                <a:rPr lang="en-US" sz="1045" b="0" i="0">
                  <a:ln w="0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NOTES</a:t>
              </a:r>
            </a:p>
          </p:txBody>
        </p:sp>
      </p:grp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CD9B648-6144-EA4B-BB7F-E90164ED09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7097" y="954256"/>
            <a:ext cx="3232499" cy="3657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Persona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F1FE098-1F67-4146-B9CB-20D184497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22780" y="954252"/>
            <a:ext cx="3110469" cy="35876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Problem name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C00EB5-B2FF-5243-B00A-1340FDE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F87B71E-B2F4-0F4F-949B-7B2F3023B934}"/>
              </a:ext>
            </a:extLst>
          </p:cNvPr>
          <p:cNvSpPr/>
          <p:nvPr/>
        </p:nvSpPr>
        <p:spPr>
          <a:xfrm>
            <a:off x="585414" y="1368288"/>
            <a:ext cx="7940283" cy="15950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 i="0">
                <a:solidFill>
                  <a:schemeClr val="tx1"/>
                </a:solidFill>
                <a:latin typeface="+mj-lt"/>
                <a:ea typeface="+mj-ea"/>
              </a:rPr>
              <a:t>SCENARIO</a:t>
            </a:r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513BDFD-1642-2A40-B4B1-F360B58522C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406" y="1605867"/>
            <a:ext cx="7904180" cy="1357450"/>
          </a:xfrm>
        </p:spPr>
        <p:txBody>
          <a:bodyPr>
            <a:noAutofit/>
          </a:bodyPr>
          <a:lstStyle>
            <a:lvl1pPr marL="0" indent="0">
              <a:spcBef>
                <a:spcPts val="599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Describe the scenario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2114BF-094C-344B-9DAB-6CE294027838}"/>
              </a:ext>
            </a:extLst>
          </p:cNvPr>
          <p:cNvSpPr txBox="1"/>
          <p:nvPr/>
        </p:nvSpPr>
        <p:spPr>
          <a:xfrm>
            <a:off x="539106" y="135997"/>
            <a:ext cx="389925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Problem Story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50A82E-DCEC-0244-93CC-4CC376DED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E7623C0-0956-234F-35F6-543E3A58E506}"/>
              </a:ext>
            </a:extLst>
          </p:cNvPr>
          <p:cNvSpPr/>
          <p:nvPr/>
        </p:nvSpPr>
        <p:spPr>
          <a:xfrm>
            <a:off x="6142988" y="113369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DEF1AB5F-9939-9CC7-3C74-376DF56401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42988" y="305528"/>
            <a:ext cx="2872056" cy="27001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4396BB-AE3E-6375-76B4-0E0004F46F33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B9300-5E79-F0A0-F02E-E5210B75E4D5}"/>
              </a:ext>
            </a:extLst>
          </p:cNvPr>
          <p:cNvSpPr/>
          <p:nvPr/>
        </p:nvSpPr>
        <p:spPr>
          <a:xfrm>
            <a:off x="585415" y="661797"/>
            <a:ext cx="391541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INITIATIVE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043ED87-89A6-0BCC-7F3C-F4B7CDFA13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22778" y="665367"/>
            <a:ext cx="3108454" cy="24642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C220-2E67-2A46-D8B3-E50F07F081EF}"/>
              </a:ext>
            </a:extLst>
          </p:cNvPr>
          <p:cNvSpPr txBox="1"/>
          <p:nvPr/>
        </p:nvSpPr>
        <p:spPr>
          <a:xfrm>
            <a:off x="213610" y="2304738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345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0426E-E689-3045-4E2E-0B4F9D72DA88}"/>
              </a:ext>
            </a:extLst>
          </p:cNvPr>
          <p:cNvSpPr txBox="1"/>
          <p:nvPr/>
        </p:nvSpPr>
        <p:spPr>
          <a:xfrm>
            <a:off x="608696" y="-1448781"/>
            <a:ext cx="1920240" cy="1276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endParaRPr lang="en-US" sz="1045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E5E5B-DDCF-5068-D2AC-05CAE44029C7}"/>
              </a:ext>
            </a:extLst>
          </p:cNvPr>
          <p:cNvSpPr txBox="1"/>
          <p:nvPr/>
        </p:nvSpPr>
        <p:spPr>
          <a:xfrm>
            <a:off x="2616207" y="-1448781"/>
            <a:ext cx="1920240" cy="1276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endParaRPr lang="en-US" sz="1045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8895-2CB9-9B18-CFDD-ED0DD52EC3C3}"/>
              </a:ext>
            </a:extLst>
          </p:cNvPr>
          <p:cNvSpPr txBox="1"/>
          <p:nvPr/>
        </p:nvSpPr>
        <p:spPr>
          <a:xfrm>
            <a:off x="4623718" y="-1448781"/>
            <a:ext cx="1920240" cy="1276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endParaRPr lang="en-US" sz="1045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57F2B-7AEC-A786-FAA2-0A6164D23F8D}"/>
              </a:ext>
            </a:extLst>
          </p:cNvPr>
          <p:cNvSpPr txBox="1"/>
          <p:nvPr/>
        </p:nvSpPr>
        <p:spPr>
          <a:xfrm>
            <a:off x="6631229" y="-1448781"/>
            <a:ext cx="1920240" cy="1276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r>
              <a:rPr lang="en-US" sz="104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marL="213335" indent="-213335">
              <a:buClr>
                <a:schemeClr val="accent1"/>
              </a:buClr>
              <a:buFont typeface=".Lucida Grande UI Regular"/>
              <a:buChar char="►"/>
            </a:pPr>
            <a:endParaRPr lang="en-US" sz="1045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4210550-EB08-6801-F0AD-49A1E7FB047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6978" y="3618031"/>
            <a:ext cx="1920821" cy="1219943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3A4BEC0-3F4D-640C-A518-9D3BE6079C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1954" y="3618030"/>
            <a:ext cx="1920821" cy="1219953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CD0DC17-0FD4-61C1-7D45-471F1BDB31D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599458" y="3618871"/>
            <a:ext cx="1920258" cy="1219108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429BA33-A5BA-B230-5425-C7BAEDD8051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15065" y="3624333"/>
            <a:ext cx="1920241" cy="1219943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9E2481-5253-24DC-2BF4-E68E9673120F}"/>
              </a:ext>
            </a:extLst>
          </p:cNvPr>
          <p:cNvSpPr txBox="1"/>
          <p:nvPr/>
        </p:nvSpPr>
        <p:spPr>
          <a:xfrm>
            <a:off x="591954" y="3251178"/>
            <a:ext cx="1920821" cy="3668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55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5" b="0" i="0" u="none" strike="noStrike" kern="1200" cap="none" spc="0" normalizeH="0" baseline="0" noProof="0">
                <a:ln w="0"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Open Sans Light"/>
                <a:cs typeface="Calibri" panose="020F0502020204030204" pitchFamily="34" charset="0"/>
              </a:rPr>
              <a:t>What MUST occur to address this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471D5B-BBCD-901D-95B6-7FF7C7BE2997}"/>
              </a:ext>
            </a:extLst>
          </p:cNvPr>
          <p:cNvSpPr txBox="1"/>
          <p:nvPr/>
        </p:nvSpPr>
        <p:spPr>
          <a:xfrm>
            <a:off x="2607175" y="3246460"/>
            <a:ext cx="1905980" cy="3668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045" b="0" i="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What MUST NOT occur in the implementation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39B52-8C13-4BDC-FC7A-6B7D85A1B623}"/>
              </a:ext>
            </a:extLst>
          </p:cNvPr>
          <p:cNvSpPr txBox="1"/>
          <p:nvPr/>
        </p:nvSpPr>
        <p:spPr>
          <a:xfrm>
            <a:off x="4607557" y="3246460"/>
            <a:ext cx="1905980" cy="3668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045" b="0" i="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What this capability will do to improve the situation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FDBB3-6F75-CE2B-EBB4-0A3A1DA7B36A}"/>
              </a:ext>
            </a:extLst>
          </p:cNvPr>
          <p:cNvSpPr txBox="1"/>
          <p:nvPr/>
        </p:nvSpPr>
        <p:spPr>
          <a:xfrm>
            <a:off x="6615068" y="3246460"/>
            <a:ext cx="1891720" cy="3668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045" b="0" i="0" kern="1200">
                <a:ln w="0">
                  <a:noFill/>
                </a:ln>
                <a:solidFill>
                  <a:schemeClr val="tx1"/>
                </a:solidFill>
                <a:latin typeface="+mj-lt"/>
                <a:ea typeface="ＭＳ Ｐゴシック" charset="0"/>
                <a:cs typeface="Calibri" panose="020F0502020204030204" pitchFamily="34" charset="0"/>
              </a:rPr>
              <a:t>Other requirements and insights</a:t>
            </a:r>
            <a:endParaRPr lang="en-US" sz="1045" b="0" i="0" kern="120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5329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blem journ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4DC00EB5-B2FF-5243-B00A-1340FDE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2114BF-094C-344B-9DAB-6CE294027838}"/>
              </a:ext>
            </a:extLst>
          </p:cNvPr>
          <p:cNvSpPr txBox="1"/>
          <p:nvPr/>
        </p:nvSpPr>
        <p:spPr>
          <a:xfrm>
            <a:off x="547339" y="192123"/>
            <a:ext cx="389925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Problem Journey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6D47E5-54A7-F54F-816F-5DC527F09141}"/>
              </a:ext>
            </a:extLst>
          </p:cNvPr>
          <p:cNvGrpSpPr/>
          <p:nvPr/>
        </p:nvGrpSpPr>
        <p:grpSpPr>
          <a:xfrm>
            <a:off x="627642" y="706063"/>
            <a:ext cx="7907673" cy="4117028"/>
            <a:chOff x="627632" y="749608"/>
            <a:chExt cx="7820019" cy="41170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9DF6B6-E87E-8A44-B5E7-871F0063A42E}"/>
                </a:ext>
              </a:extLst>
            </p:cNvPr>
            <p:cNvSpPr/>
            <p:nvPr/>
          </p:nvSpPr>
          <p:spPr>
            <a:xfrm>
              <a:off x="627632" y="3457345"/>
              <a:ext cx="7807454" cy="1409291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59F639C-5DB8-D444-B2B5-33EAE141D449}"/>
                </a:ext>
              </a:extLst>
            </p:cNvPr>
            <p:cNvSpPr/>
            <p:nvPr/>
          </p:nvSpPr>
          <p:spPr>
            <a:xfrm>
              <a:off x="627632" y="2357836"/>
              <a:ext cx="7807454" cy="1011044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D0B9B3-FB5D-0B49-83E0-D9DE46EC124B}"/>
                </a:ext>
              </a:extLst>
            </p:cNvPr>
            <p:cNvSpPr txBox="1"/>
            <p:nvPr/>
          </p:nvSpPr>
          <p:spPr>
            <a:xfrm>
              <a:off x="627632" y="2387386"/>
              <a:ext cx="1920240" cy="417056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sz="1599">
                  <a:solidFill>
                    <a:schemeClr val="tx1"/>
                  </a:solidFill>
                  <a:latin typeface="+mj-lt"/>
                  <a:ea typeface="+mj-ea"/>
                  <a:cs typeface="Century Gothic" charset="0"/>
                </a:rPr>
                <a:t>STORIES to do now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ACDFE9-D8AF-9B4F-8D17-376A18F157FC}"/>
                </a:ext>
              </a:extLst>
            </p:cNvPr>
            <p:cNvSpPr txBox="1"/>
            <p:nvPr/>
          </p:nvSpPr>
          <p:spPr>
            <a:xfrm>
              <a:off x="627632" y="3481024"/>
              <a:ext cx="1920240" cy="417056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sz="1599">
                  <a:solidFill>
                    <a:schemeClr val="tx1"/>
                  </a:solidFill>
                  <a:latin typeface="+mj-lt"/>
                  <a:ea typeface="+mj-ea"/>
                  <a:cs typeface="Century Gothic" charset="0"/>
                </a:rPr>
                <a:t>STORIES to do later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C6387DE-57E9-004E-8963-0404F09E6188}"/>
                </a:ext>
              </a:extLst>
            </p:cNvPr>
            <p:cNvGrpSpPr/>
            <p:nvPr/>
          </p:nvGrpSpPr>
          <p:grpSpPr>
            <a:xfrm>
              <a:off x="5139288" y="2479104"/>
              <a:ext cx="1554480" cy="2320119"/>
              <a:chOff x="5170787" y="2375180"/>
              <a:chExt cx="1554480" cy="232011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F198BDB-2E39-A442-9C98-47D56D4264C3}"/>
                  </a:ext>
                </a:extLst>
              </p:cNvPr>
              <p:cNvSpPr/>
              <p:nvPr/>
            </p:nvSpPr>
            <p:spPr>
              <a:xfrm>
                <a:off x="5170787" y="2375180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DAA9200-CD4D-8542-B555-ECC8DABF42A2}"/>
                  </a:ext>
                </a:extLst>
              </p:cNvPr>
              <p:cNvSpPr/>
              <p:nvPr/>
            </p:nvSpPr>
            <p:spPr>
              <a:xfrm>
                <a:off x="5170787" y="2812081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074A093-4AA2-3341-A7DD-D4745F01DAA1}"/>
                  </a:ext>
                </a:extLst>
              </p:cNvPr>
              <p:cNvSpPr/>
              <p:nvPr/>
            </p:nvSpPr>
            <p:spPr>
              <a:xfrm>
                <a:off x="5170787" y="3451310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5238304-672B-0B4A-925F-831B1C915FDA}"/>
                  </a:ext>
                </a:extLst>
              </p:cNvPr>
              <p:cNvSpPr/>
              <p:nvPr/>
            </p:nvSpPr>
            <p:spPr>
              <a:xfrm>
                <a:off x="5170787" y="3890424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AA4164B-9A21-DC4A-AFB8-DE1B230CD136}"/>
                  </a:ext>
                </a:extLst>
              </p:cNvPr>
              <p:cNvSpPr/>
              <p:nvPr/>
            </p:nvSpPr>
            <p:spPr>
              <a:xfrm>
                <a:off x="5170787" y="4329539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44CADC1-4E9D-D54C-AB75-D9DE5F6382C8}"/>
                </a:ext>
              </a:extLst>
            </p:cNvPr>
            <p:cNvSpPr/>
            <p:nvPr/>
          </p:nvSpPr>
          <p:spPr>
            <a:xfrm>
              <a:off x="627632" y="1281706"/>
              <a:ext cx="7820018" cy="1011044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3A4A2FB-C3B8-BF40-B965-D44EC9592855}"/>
                </a:ext>
              </a:extLst>
            </p:cNvPr>
            <p:cNvSpPr txBox="1"/>
            <p:nvPr/>
          </p:nvSpPr>
          <p:spPr>
            <a:xfrm>
              <a:off x="627632" y="1281706"/>
              <a:ext cx="1247360" cy="642685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en-US" sz="1599">
                  <a:solidFill>
                    <a:schemeClr val="tx1"/>
                  </a:solidFill>
                  <a:latin typeface="+mj-lt"/>
                  <a:ea typeface="+mj-ea"/>
                  <a:cs typeface="Century Gothic" charset="0"/>
                </a:rPr>
                <a:t>PROBLEMS</a:t>
              </a:r>
            </a:p>
            <a:p>
              <a:r>
                <a:rPr lang="en-US" sz="1599">
                  <a:solidFill>
                    <a:schemeClr val="tx1"/>
                  </a:solidFill>
                  <a:latin typeface="+mj-lt"/>
                  <a:ea typeface="+mj-ea"/>
                  <a:cs typeface="Century Gothic" charset="0"/>
                </a:rPr>
                <a:t>(EPICS)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CB00F9B-6566-864B-81B6-B04CA7C9D27A}"/>
                </a:ext>
              </a:extLst>
            </p:cNvPr>
            <p:cNvSpPr/>
            <p:nvPr/>
          </p:nvSpPr>
          <p:spPr>
            <a:xfrm>
              <a:off x="627632" y="749608"/>
              <a:ext cx="7820019" cy="467012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r>
                <a:rPr lang="en-US" sz="1599" b="0" cap="none" spc="0">
                  <a:ln w="0">
                    <a:noFill/>
                  </a:ln>
                  <a:solidFill>
                    <a:schemeClr val="tx1"/>
                  </a:solidFill>
                  <a:latin typeface="+mj-lt"/>
                  <a:ea typeface="+mj-ea"/>
                </a:rPr>
                <a:t>THEME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C4B7DA6-5505-4E42-95E6-5F5A49555C6F}"/>
                </a:ext>
              </a:extLst>
            </p:cNvPr>
            <p:cNvSpPr/>
            <p:nvPr/>
          </p:nvSpPr>
          <p:spPr>
            <a:xfrm>
              <a:off x="3461606" y="800234"/>
              <a:ext cx="4909845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05F738-1AFB-7C47-BD5C-DEEF57AC5782}"/>
                </a:ext>
              </a:extLst>
            </p:cNvPr>
            <p:cNvSpPr/>
            <p:nvPr/>
          </p:nvSpPr>
          <p:spPr>
            <a:xfrm>
              <a:off x="3461606" y="1382431"/>
              <a:ext cx="1554480" cy="822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978E528-CFAC-684E-9669-26ED3B94A8FB}"/>
                </a:ext>
              </a:extLst>
            </p:cNvPr>
            <p:cNvSpPr/>
            <p:nvPr/>
          </p:nvSpPr>
          <p:spPr>
            <a:xfrm>
              <a:off x="6816970" y="1382431"/>
              <a:ext cx="1554480" cy="822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957A05-F0C3-7B40-A706-7F6BEF719969}"/>
                </a:ext>
              </a:extLst>
            </p:cNvPr>
            <p:cNvSpPr/>
            <p:nvPr/>
          </p:nvSpPr>
          <p:spPr>
            <a:xfrm>
              <a:off x="5139288" y="1382431"/>
              <a:ext cx="1554480" cy="822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i="0">
                <a:ln w="0">
                  <a:noFill/>
                </a:ln>
                <a:solidFill>
                  <a:schemeClr val="tx2"/>
                </a:solidFill>
                <a:latin typeface="+mj-lt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1DC4E9D-9802-F943-8745-A7C450B1845A}"/>
                </a:ext>
              </a:extLst>
            </p:cNvPr>
            <p:cNvGrpSpPr/>
            <p:nvPr/>
          </p:nvGrpSpPr>
          <p:grpSpPr>
            <a:xfrm>
              <a:off x="6816970" y="2479104"/>
              <a:ext cx="1554480" cy="2320119"/>
              <a:chOff x="5170787" y="2375180"/>
              <a:chExt cx="1554480" cy="232011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997DCE9-61FB-D843-94E1-06C35FF23273}"/>
                  </a:ext>
                </a:extLst>
              </p:cNvPr>
              <p:cNvSpPr/>
              <p:nvPr/>
            </p:nvSpPr>
            <p:spPr>
              <a:xfrm>
                <a:off x="5170787" y="2375180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355FE14-3415-BF43-90DC-977B15C76D8D}"/>
                  </a:ext>
                </a:extLst>
              </p:cNvPr>
              <p:cNvSpPr/>
              <p:nvPr/>
            </p:nvSpPr>
            <p:spPr>
              <a:xfrm>
                <a:off x="5170787" y="2812081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2F890E-0ED2-1F4B-8AA7-E5F2AD3106F4}"/>
                  </a:ext>
                </a:extLst>
              </p:cNvPr>
              <p:cNvSpPr/>
              <p:nvPr/>
            </p:nvSpPr>
            <p:spPr>
              <a:xfrm>
                <a:off x="5170787" y="3451310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07A103D-B6AD-ED4F-ABDC-329185910690}"/>
                  </a:ext>
                </a:extLst>
              </p:cNvPr>
              <p:cNvSpPr/>
              <p:nvPr/>
            </p:nvSpPr>
            <p:spPr>
              <a:xfrm>
                <a:off x="5170787" y="3890424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EA1144C-5CC6-EF4C-ACEF-DF1CA9C61A97}"/>
                  </a:ext>
                </a:extLst>
              </p:cNvPr>
              <p:cNvSpPr/>
              <p:nvPr/>
            </p:nvSpPr>
            <p:spPr>
              <a:xfrm>
                <a:off x="5170787" y="4329539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954D61A-7E3E-E140-B249-BBD841DC5CB5}"/>
                </a:ext>
              </a:extLst>
            </p:cNvPr>
            <p:cNvGrpSpPr/>
            <p:nvPr/>
          </p:nvGrpSpPr>
          <p:grpSpPr>
            <a:xfrm>
              <a:off x="3461605" y="2479104"/>
              <a:ext cx="1554480" cy="2320119"/>
              <a:chOff x="5170787" y="2375180"/>
              <a:chExt cx="1554480" cy="2320119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259B63-389E-3148-9AF1-C88A0E4B98FE}"/>
                  </a:ext>
                </a:extLst>
              </p:cNvPr>
              <p:cNvSpPr/>
              <p:nvPr/>
            </p:nvSpPr>
            <p:spPr>
              <a:xfrm>
                <a:off x="5170787" y="2375180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A155366-23EB-024B-8DBE-54E19820F4F2}"/>
                  </a:ext>
                </a:extLst>
              </p:cNvPr>
              <p:cNvSpPr/>
              <p:nvPr/>
            </p:nvSpPr>
            <p:spPr>
              <a:xfrm>
                <a:off x="5170787" y="2812081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D343B49-95DD-1047-B5C9-BCEAFE809757}"/>
                  </a:ext>
                </a:extLst>
              </p:cNvPr>
              <p:cNvSpPr/>
              <p:nvPr/>
            </p:nvSpPr>
            <p:spPr>
              <a:xfrm>
                <a:off x="5170787" y="3451310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7AE9501-85E7-6949-919E-BB637D882DC9}"/>
                  </a:ext>
                </a:extLst>
              </p:cNvPr>
              <p:cNvSpPr/>
              <p:nvPr/>
            </p:nvSpPr>
            <p:spPr>
              <a:xfrm>
                <a:off x="5170787" y="3890424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DCB7E59-6F65-674A-8679-09558246844F}"/>
                  </a:ext>
                </a:extLst>
              </p:cNvPr>
              <p:cNvSpPr/>
              <p:nvPr/>
            </p:nvSpPr>
            <p:spPr>
              <a:xfrm>
                <a:off x="5170787" y="4329539"/>
                <a:ext cx="155448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1F1CE-D233-C34C-9238-1D375BF8A5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94088" y="756562"/>
            <a:ext cx="4964112" cy="365125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81BF7D55-EEF2-6147-A8F7-844E0D54A0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94088" y="1342622"/>
            <a:ext cx="1571188" cy="811155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Problems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E1092E0B-3506-C64B-9187-B0DAC951C3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0576" y="1342622"/>
            <a:ext cx="1571188" cy="811155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Problems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BBB50776-98F6-BD42-9A3D-9662FA339C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87064" y="1342622"/>
            <a:ext cx="1571188" cy="811155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Problems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C1E9516D-23FC-FB4E-BFA3-4B00B2DCEA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3374" y="2436912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D17A4712-7B61-5F4F-8416-55CFBBFD37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93374" y="2879003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BA25D88C-1264-FF4D-9C0D-D0AD89A68A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90576" y="2436912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ED0767B6-4D54-9449-B9DC-BB082473EA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0576" y="2879003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ADCAF81F-6C98-6840-AC94-F941EF2DE6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87064" y="2436912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B2EA51DF-3FDC-D145-9998-CBF3C8D9F5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87064" y="2879003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072A7F69-9845-6049-BAB0-CA4691EAB2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93323" y="3524996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B5B363A-E6F7-DC4E-8EF7-48F2986347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90525" y="3524996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F48A39F8-C7F9-BA4C-B54C-EF46E6B2859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87013" y="3524996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800FC02B-4F00-464A-9F68-5391259FCAE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93323" y="3950803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93884C2E-A696-8640-B8B1-3BB71ED4141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90525" y="3950803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29B2075-1597-5346-8900-E74CCAFB18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87013" y="3950803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A8AF9975-B14B-1648-B01F-A99EFD9F1B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93323" y="4376615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F13A80DA-97A4-3546-87A9-7E1D7D8110A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90525" y="4376615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CC6ACB5-EA67-5749-9482-4240E535BAE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87013" y="4376615"/>
            <a:ext cx="1571188" cy="36576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Story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518615C-4F0F-AB4B-A4F8-F3F4E3D14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59BEE455-53CB-3683-61BB-1AD9717EB895}"/>
              </a:ext>
            </a:extLst>
          </p:cNvPr>
          <p:cNvSpPr/>
          <p:nvPr/>
        </p:nvSpPr>
        <p:spPr>
          <a:xfrm>
            <a:off x="5663249" y="135998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9C0B9D2A-2DC6-FADC-5BBF-715B26B963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3251" y="320414"/>
            <a:ext cx="2872054" cy="27278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99D1B1-63F4-1F7E-E893-361911F3909E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399938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RKETING TEMPLAT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4369266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C0B5E-7283-4110-4AE6-69A929C43E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50" y="801696"/>
            <a:ext cx="3886200" cy="3725861"/>
          </a:xfrm>
        </p:spPr>
        <p:txBody>
          <a:bodyPr>
            <a:normAutofit/>
          </a:bodyPr>
          <a:lstStyle>
            <a:lvl1pPr marL="341651" indent="-341651"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1992" b="0" i="0"/>
            </a:lvl1pPr>
            <a:lvl2pPr marL="705099" indent="-341651">
              <a:buClr>
                <a:schemeClr val="tx2"/>
              </a:buClr>
              <a:buSzPct val="80000"/>
              <a:buFontTx/>
              <a:buBlip>
                <a:blip r:embed="rId2"/>
              </a:buBlip>
              <a:defRPr sz="1793" b="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9B4A39-BB21-AD3C-93EE-16A8CB82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5005927-975C-3344-296E-50EA948E2A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5150" y="801695"/>
            <a:ext cx="3886200" cy="3725861"/>
          </a:xfrm>
        </p:spPr>
        <p:txBody>
          <a:bodyPr>
            <a:normAutofit/>
          </a:bodyPr>
          <a:lstStyle>
            <a:lvl1pPr marL="341651" indent="-341651"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1992" b="0" i="0"/>
            </a:lvl1pPr>
            <a:lvl2pPr marL="705099" indent="-341651">
              <a:buClr>
                <a:schemeClr val="tx2"/>
              </a:buClr>
              <a:buSzPct val="80000"/>
              <a:buFontTx/>
              <a:buBlip>
                <a:blip r:embed="rId2"/>
              </a:buBlip>
              <a:defRPr sz="1793" b="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8437488"/>
      </p:ext>
    </p:extLst>
  </p:cSld>
  <p:clrMapOvr>
    <a:masterClrMapping/>
  </p:clrMapOvr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ourney fri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4EC52E-008F-C74E-3E75-6F42878E78BC}"/>
              </a:ext>
            </a:extLst>
          </p:cNvPr>
          <p:cNvSpPr/>
          <p:nvPr/>
        </p:nvSpPr>
        <p:spPr>
          <a:xfrm>
            <a:off x="585414" y="943380"/>
            <a:ext cx="393431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9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4DBD25-4A34-A98E-9478-33600B4126AC}"/>
              </a:ext>
            </a:extLst>
          </p:cNvPr>
          <p:cNvSpPr/>
          <p:nvPr/>
        </p:nvSpPr>
        <p:spPr>
          <a:xfrm>
            <a:off x="585408" y="661344"/>
            <a:ext cx="393238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ea"/>
                <a:ea typeface="+mj-ea"/>
                <a:cs typeface="Calibri" panose="020F0502020204030204" pitchFamily="34" charset="0"/>
              </a:rPr>
              <a:t>INITIATIVE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9F4A39-F9C2-CA4A-906E-3A21D984B524}"/>
              </a:ext>
            </a:extLst>
          </p:cNvPr>
          <p:cNvSpPr/>
          <p:nvPr/>
        </p:nvSpPr>
        <p:spPr>
          <a:xfrm>
            <a:off x="4624293" y="943380"/>
            <a:ext cx="3911019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9" b="0" i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BUYER PERSONA</a:t>
            </a:r>
            <a:endParaRPr lang="en-US" sz="1049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FCB0A2-CD23-BD47-A987-D1A5B8E41A62}"/>
              </a:ext>
            </a:extLst>
          </p:cNvPr>
          <p:cNvSpPr/>
          <p:nvPr/>
        </p:nvSpPr>
        <p:spPr>
          <a:xfrm>
            <a:off x="592530" y="3031643"/>
            <a:ext cx="1920240" cy="18063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9" b="0" i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PROBLEM (PAINS)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F47D32-6558-B844-AB42-B3DDB687D20E}"/>
              </a:ext>
            </a:extLst>
          </p:cNvPr>
          <p:cNvSpPr/>
          <p:nvPr/>
        </p:nvSpPr>
        <p:spPr>
          <a:xfrm>
            <a:off x="2600042" y="3031643"/>
            <a:ext cx="1920240" cy="18063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9" b="0" i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RESOLUTION (GAINS)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84E23E-4CE7-5F49-A978-275DB30FFBFC}"/>
              </a:ext>
            </a:extLst>
          </p:cNvPr>
          <p:cNvSpPr/>
          <p:nvPr/>
        </p:nvSpPr>
        <p:spPr>
          <a:xfrm>
            <a:off x="4607554" y="3031643"/>
            <a:ext cx="1920240" cy="18063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9" b="0" i="0">
                <a:solidFill>
                  <a:schemeClr val="tx1"/>
                </a:solidFill>
                <a:latin typeface="+mj-lt"/>
                <a:ea typeface="+mj-ea"/>
              </a:rPr>
              <a:t>OUTCOME VALUE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A7CE00-D2CE-6349-A4B8-5EDEA3DA55A4}"/>
              </a:ext>
            </a:extLst>
          </p:cNvPr>
          <p:cNvSpPr/>
          <p:nvPr/>
        </p:nvSpPr>
        <p:spPr>
          <a:xfrm>
            <a:off x="6615065" y="3031643"/>
            <a:ext cx="1920240" cy="18063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9" b="0" i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NOTES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CD9B648-6144-EA4B-BB7F-E90164ED09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4296" y="1093448"/>
            <a:ext cx="3910073" cy="2156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 persona affected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F1FE098-1F67-4146-B9CB-20D184497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5405" y="1093449"/>
            <a:ext cx="3914458" cy="1992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 problem to address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C00EB5-B2FF-5243-B00A-1340FDE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F87B71E-B2F4-0F4F-949B-7B2F3023B934}"/>
              </a:ext>
            </a:extLst>
          </p:cNvPr>
          <p:cNvSpPr/>
          <p:nvPr/>
        </p:nvSpPr>
        <p:spPr>
          <a:xfrm>
            <a:off x="585414" y="1359398"/>
            <a:ext cx="7940283" cy="16039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9" b="0" i="0">
                <a:solidFill>
                  <a:schemeClr val="tx1"/>
                </a:solidFill>
                <a:latin typeface="+mj-lt"/>
                <a:ea typeface="+mj-ea"/>
              </a:rPr>
              <a:t>SCENARIO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513BDFD-1642-2A40-B4B1-F360B58522C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405" y="1596978"/>
            <a:ext cx="7940284" cy="13663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Explain the buyer or seller scenario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2114BF-094C-344B-9DAB-6CE294027838}"/>
              </a:ext>
            </a:extLst>
          </p:cNvPr>
          <p:cNvSpPr txBox="1"/>
          <p:nvPr/>
        </p:nvSpPr>
        <p:spPr>
          <a:xfrm>
            <a:off x="592530" y="164339"/>
            <a:ext cx="389925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Buyer Journey Friction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1D6AC08-A1A3-B34F-82FC-0B6B118D1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6895F62-FD4E-7676-D0E7-10D080109523}"/>
              </a:ext>
            </a:extLst>
          </p:cNvPr>
          <p:cNvSpPr/>
          <p:nvPr/>
        </p:nvSpPr>
        <p:spPr>
          <a:xfrm>
            <a:off x="5653631" y="136708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9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EF5EC58-CFF2-B0F2-77AA-B39537167C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53633" y="328864"/>
            <a:ext cx="2805404" cy="26504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E92DAB-C014-C42D-0DE5-FEA365E4257C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648725A-79D5-0405-8A08-E2430ABBE53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07541" y="654627"/>
            <a:ext cx="3184247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Program Initiative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E0492E4-4D42-A15F-82F9-1400E418DC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6984" y="3490840"/>
            <a:ext cx="1904078" cy="1347134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B18252-5B12-163D-5E23-D46A9EA77FF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2532" y="3490836"/>
            <a:ext cx="1920243" cy="1347145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3CC1FF-E429-D0E1-D59E-30D19B1A410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594229" y="3490840"/>
            <a:ext cx="1925489" cy="1347142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C10445-F7C9-7F5A-DA60-FED19CFFAA9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13927" y="3490840"/>
            <a:ext cx="1921379" cy="1353436"/>
          </a:xfrm>
        </p:spPr>
        <p:txBody>
          <a:bodyPr lIns="91440">
            <a:normAutofit/>
          </a:bodyPr>
          <a:lstStyle>
            <a:lvl1pPr marL="0" indent="0">
              <a:spcBef>
                <a:spcPts val="599"/>
              </a:spcBef>
              <a:buClrTx/>
              <a:buSzPct val="100000"/>
              <a:buFontTx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4602A-D5D7-4784-0AED-98933436EFC2}"/>
              </a:ext>
            </a:extLst>
          </p:cNvPr>
          <p:cNvSpPr txBox="1"/>
          <p:nvPr/>
        </p:nvSpPr>
        <p:spPr>
          <a:xfrm>
            <a:off x="592530" y="3233265"/>
            <a:ext cx="1920240" cy="25757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4555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9" b="0" i="0" kern="1200">
                <a:ln w="0">
                  <a:noFill/>
                </a:ln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The impact of the scenario</a:t>
            </a:r>
            <a:endParaRPr lang="en-US" sz="1049" b="0" i="0" kern="1200">
              <a:solidFill>
                <a:schemeClr val="tx1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D3996-4238-B92C-4B29-BF67E5B2481C}"/>
              </a:ext>
            </a:extLst>
          </p:cNvPr>
          <p:cNvSpPr txBox="1"/>
          <p:nvPr/>
        </p:nvSpPr>
        <p:spPr>
          <a:xfrm>
            <a:off x="2597553" y="3233265"/>
            <a:ext cx="1920240" cy="25756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4555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9" b="0" i="0" kern="1200">
                <a:ln w="0">
                  <a:noFill/>
                </a:ln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How to improve the situation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39CA2-9580-27C3-2E7A-2C5701B12DC7}"/>
              </a:ext>
            </a:extLst>
          </p:cNvPr>
          <p:cNvSpPr txBox="1"/>
          <p:nvPr/>
        </p:nvSpPr>
        <p:spPr>
          <a:xfrm>
            <a:off x="4606984" y="3231595"/>
            <a:ext cx="1920240" cy="25922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4555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9" b="0" i="0" kern="1200">
                <a:ln w="0">
                  <a:noFill/>
                </a:ln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How to measure the impact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5C49F-7D8A-7A90-4640-FA87914BAD8F}"/>
              </a:ext>
            </a:extLst>
          </p:cNvPr>
          <p:cNvSpPr txBox="1"/>
          <p:nvPr/>
        </p:nvSpPr>
        <p:spPr>
          <a:xfrm>
            <a:off x="6609251" y="3231595"/>
            <a:ext cx="1920240" cy="25294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4555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9" b="0" i="0" kern="1200">
                <a:ln w="0">
                  <a:noFill/>
                </a:ln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Other valuable insights</a:t>
            </a:r>
          </a:p>
        </p:txBody>
      </p:sp>
    </p:spTree>
    <p:extLst>
      <p:ext uri="{BB962C8B-B14F-4D97-AF65-F5344CB8AC3E}">
        <p14:creationId xmlns:p14="http://schemas.microsoft.com/office/powerpoint/2010/main" val="171432931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unch_pl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9D191C2F-728A-674F-92C3-976D17D7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7" y="4906306"/>
            <a:ext cx="511521" cy="18019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B53DA54-69B6-4C45-8BC9-32B65826AFCC}"/>
              </a:ext>
            </a:extLst>
          </p:cNvPr>
          <p:cNvSpPr txBox="1"/>
          <p:nvPr/>
        </p:nvSpPr>
        <p:spPr>
          <a:xfrm>
            <a:off x="193319" y="1716838"/>
            <a:ext cx="2103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PERSONAS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7A80C3-D439-CA4A-B38C-FBEB114CCBCF}"/>
              </a:ext>
            </a:extLst>
          </p:cNvPr>
          <p:cNvSpPr txBox="1"/>
          <p:nvPr/>
        </p:nvSpPr>
        <p:spPr>
          <a:xfrm>
            <a:off x="4687102" y="1716837"/>
            <a:ext cx="4114800" cy="18821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KEY DATE AND ACTIVITIES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CED463-6690-5844-A20C-DE85EE4BE61F}"/>
              </a:ext>
            </a:extLst>
          </p:cNvPr>
          <p:cNvSpPr txBox="1"/>
          <p:nvPr/>
        </p:nvSpPr>
        <p:spPr>
          <a:xfrm>
            <a:off x="2440210" y="739176"/>
            <a:ext cx="2103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OBJECTIVES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6B53C5-18B7-8D43-8078-78E68B54A4F4}"/>
              </a:ext>
            </a:extLst>
          </p:cNvPr>
          <p:cNvSpPr txBox="1"/>
          <p:nvPr/>
        </p:nvSpPr>
        <p:spPr>
          <a:xfrm>
            <a:off x="4687102" y="739176"/>
            <a:ext cx="411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KEY RESULTS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24FABF-A614-274E-B0A5-E614B8A2AC72}"/>
              </a:ext>
            </a:extLst>
          </p:cNvPr>
          <p:cNvSpPr txBox="1"/>
          <p:nvPr/>
        </p:nvSpPr>
        <p:spPr>
          <a:xfrm>
            <a:off x="193319" y="739176"/>
            <a:ext cx="2103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0" marR="0" lvl="0" indent="0" algn="l" defTabSz="4563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PRODUCT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5F20E4-ECDF-3F4A-B5A1-B2E499CC7784}"/>
              </a:ext>
            </a:extLst>
          </p:cNvPr>
          <p:cNvSpPr txBox="1"/>
          <p:nvPr/>
        </p:nvSpPr>
        <p:spPr>
          <a:xfrm>
            <a:off x="193319" y="3662224"/>
            <a:ext cx="2103120" cy="913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COMPETITORS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B2EE06-B4AA-F841-B727-E23C32520A8D}"/>
              </a:ext>
            </a:extLst>
          </p:cNvPr>
          <p:cNvSpPr txBox="1"/>
          <p:nvPr/>
        </p:nvSpPr>
        <p:spPr>
          <a:xfrm>
            <a:off x="2440210" y="1716834"/>
            <a:ext cx="2103120" cy="9094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MESSAGE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C789FF-5A45-9842-9264-9605950F6135}"/>
              </a:ext>
            </a:extLst>
          </p:cNvPr>
          <p:cNvSpPr txBox="1"/>
          <p:nvPr/>
        </p:nvSpPr>
        <p:spPr>
          <a:xfrm>
            <a:off x="4687102" y="3662226"/>
            <a:ext cx="4114800" cy="9103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latin typeface="+mj-ea"/>
                <a:ea typeface="+mj-ea"/>
              </a:rPr>
              <a:t>TEAM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656FD851-A447-924F-8516-8700F3522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19" y="932665"/>
            <a:ext cx="2103120" cy="730843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Product, service, release, model</a:t>
            </a:r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B2F053AF-3393-1A44-B065-35F0F80DB5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0210" y="932665"/>
            <a:ext cx="2103120" cy="730843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912755" rtl="0" eaLnBrk="1" fontAlgn="base" latinLnBrk="0" hangingPunct="1">
              <a:lnSpc>
                <a:spcPct val="100000"/>
              </a:lnSpc>
              <a:spcBef>
                <a:spcPts val="696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How to define success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8D73470B-F0B7-3F41-8D77-C12F355506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7102" y="932667"/>
            <a:ext cx="4114800" cy="730844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How you will measure success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1FE1C9ED-3502-1F4E-86B0-750B57465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319" y="1876155"/>
            <a:ext cx="2103120" cy="730843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Personas impacted</a:t>
            </a: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0A369559-63BB-5646-8DE6-EFDB1AB917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7102" y="1876154"/>
            <a:ext cx="4114800" cy="1693322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Significant events, announcements, and deliverables</a:t>
            </a:r>
          </a:p>
        </p:txBody>
      </p:sp>
      <p:sp>
        <p:nvSpPr>
          <p:cNvPr id="88" name="Text Placeholder 8">
            <a:extLst>
              <a:ext uri="{FF2B5EF4-FFF2-40B4-BE49-F238E27FC236}">
                <a16:creationId xmlns:a16="http://schemas.microsoft.com/office/drawing/2014/main" id="{C7E1D161-0B9D-474E-9A78-E61113E81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319" y="3847724"/>
            <a:ext cx="2103120" cy="730843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Competitors impacted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F1C38E74-146B-7E4A-ACD2-DAB2FF4C0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0210" y="1876154"/>
            <a:ext cx="2103120" cy="755082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How to describe it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3A7EF5A7-372F-7447-AE05-A722C40D7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7102" y="3847724"/>
            <a:ext cx="4114800" cy="730843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Members of key groups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8761F43-9A55-A344-AA0A-0B9FA76BE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7"/>
            <a:ext cx="457200" cy="41148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F6D0CD6-24F0-2649-AB24-01BF584B03B2}"/>
              </a:ext>
            </a:extLst>
          </p:cNvPr>
          <p:cNvSpPr txBox="1"/>
          <p:nvPr/>
        </p:nvSpPr>
        <p:spPr>
          <a:xfrm>
            <a:off x="566574" y="172865"/>
            <a:ext cx="3899250" cy="460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4" b="0" i="0" kern="120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Launch Canvas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84B191-2F56-2674-16CA-FAC60B26CCBE}"/>
              </a:ext>
            </a:extLst>
          </p:cNvPr>
          <p:cNvSpPr txBox="1"/>
          <p:nvPr/>
        </p:nvSpPr>
        <p:spPr>
          <a:xfrm>
            <a:off x="609606" y="4893314"/>
            <a:ext cx="6054863" cy="2153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8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8" b="0" i="0" dirty="0" err="1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8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C0CEBE-AAAA-42BF-6BEA-72937752BB07}"/>
              </a:ext>
            </a:extLst>
          </p:cNvPr>
          <p:cNvSpPr/>
          <p:nvPr/>
        </p:nvSpPr>
        <p:spPr>
          <a:xfrm>
            <a:off x="5929846" y="147459"/>
            <a:ext cx="287205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3" tIns="45552" rIns="91103" bIns="45552" rtlCol="0" anchor="t" anchorCtr="0">
            <a:noAutofit/>
          </a:bodyPr>
          <a:lstStyle/>
          <a:p>
            <a:r>
              <a:rPr lang="en-US" sz="1046" b="0" i="0" cap="none" spc="0" dirty="0">
                <a:ln w="0">
                  <a:noFill/>
                </a:ln>
                <a:latin typeface="+mj-ea"/>
                <a:ea typeface="+mj-ea"/>
                <a:cs typeface="Open Sans Light" pitchFamily="2" charset="0"/>
              </a:rPr>
              <a:t>WRITTEN BY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F9D4F2A-350C-33C8-EDFA-6DB31337DF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9849" y="348525"/>
            <a:ext cx="2805404" cy="25613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8" b="0" i="0">
                <a:latin typeface="+mn-ea"/>
                <a:ea typeface="+mn-ea"/>
                <a:cs typeface="Open Sans Light" pitchFamily="2" charset="0"/>
              </a:defRPr>
            </a:lvl1pPr>
            <a:lvl2pPr>
              <a:defRPr sz="79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8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8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8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2A598-7762-382E-35D3-220C18757557}"/>
              </a:ext>
            </a:extLst>
          </p:cNvPr>
          <p:cNvSpPr txBox="1"/>
          <p:nvPr/>
        </p:nvSpPr>
        <p:spPr>
          <a:xfrm>
            <a:off x="193319" y="2689532"/>
            <a:ext cx="2103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SEGMENTS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80FDD96F-5E18-BA41-B2DC-15380BF3B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319" y="2850790"/>
            <a:ext cx="2103120" cy="730843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Market segments impacted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4DBBE-A7D3-E0B6-1ECB-7E7C93656F56}"/>
              </a:ext>
            </a:extLst>
          </p:cNvPr>
          <p:cNvSpPr txBox="1"/>
          <p:nvPr/>
        </p:nvSpPr>
        <p:spPr>
          <a:xfrm>
            <a:off x="2440210" y="2690407"/>
            <a:ext cx="2103120" cy="9085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NOTEWORTHY CAPABILITIES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5495447-3B66-D212-93EA-FEB85F5657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40211" y="2850790"/>
            <a:ext cx="2103120" cy="748171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Why customers will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F5736-7E76-AA98-DD20-EBDFEE621EDB}"/>
              </a:ext>
            </a:extLst>
          </p:cNvPr>
          <p:cNvSpPr txBox="1"/>
          <p:nvPr/>
        </p:nvSpPr>
        <p:spPr>
          <a:xfrm>
            <a:off x="2437650" y="3658133"/>
            <a:ext cx="2103120" cy="9085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sz="1048" b="0" i="0" dirty="0">
                <a:solidFill>
                  <a:schemeClr val="tx1"/>
                </a:solidFill>
                <a:latin typeface="+mj-ea"/>
                <a:ea typeface="+mj-ea"/>
                <a:cs typeface="Open Sans Light" pitchFamily="2" charset="0"/>
              </a:rPr>
              <a:t>OBSTACLES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66BE3D1-942A-0E29-DF04-331CA9C6AF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37651" y="3847724"/>
            <a:ext cx="2103120" cy="730843"/>
          </a:xfrm>
        </p:spPr>
        <p:txBody>
          <a:bodyPr>
            <a:normAutofit/>
          </a:bodyPr>
          <a:lstStyle>
            <a:lvl1pPr marL="0" indent="0">
              <a:buNone/>
              <a:defRPr sz="1048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dirty="0"/>
              <a:t>Concerns and risks</a:t>
            </a:r>
          </a:p>
        </p:txBody>
      </p:sp>
    </p:spTree>
    <p:extLst>
      <p:ext uri="{BB962C8B-B14F-4D97-AF65-F5344CB8AC3E}">
        <p14:creationId xmlns:p14="http://schemas.microsoft.com/office/powerpoint/2010/main" val="23460589"/>
      </p:ext>
    </p:extLst>
  </p:cSld>
  <p:clrMapOvr>
    <a:masterClrMapping/>
  </p:clrMapOvr>
  <p:hf sldNum="0"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 TEMPLAT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COLUMNS</a:t>
            </a:r>
          </a:p>
        </p:txBody>
      </p:sp>
    </p:spTree>
    <p:extLst>
      <p:ext uri="{BB962C8B-B14F-4D97-AF65-F5344CB8AC3E}">
        <p14:creationId xmlns:p14="http://schemas.microsoft.com/office/powerpoint/2010/main" val="3442410053"/>
      </p:ext>
    </p:extLst>
  </p:cSld>
  <p:clrMapOvr>
    <a:masterClrMapping/>
  </p:clrMapOvr>
  <p:hf sldNum="0"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trospective working n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99F827-886E-B246-A801-A0577904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DA271F-32D3-8145-85D6-DAFD62106BE5}"/>
              </a:ext>
            </a:extLst>
          </p:cNvPr>
          <p:cNvSpPr/>
          <p:nvPr/>
        </p:nvSpPr>
        <p:spPr>
          <a:xfrm>
            <a:off x="592530" y="1301014"/>
            <a:ext cx="1902982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594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WORKING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015EB-8605-E041-B939-FBC2D8DA3CD9}"/>
              </a:ext>
            </a:extLst>
          </p:cNvPr>
          <p:cNvSpPr/>
          <p:nvPr/>
        </p:nvSpPr>
        <p:spPr>
          <a:xfrm>
            <a:off x="2604966" y="1301014"/>
            <a:ext cx="1902982" cy="3657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594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NOT WORKING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EC11F2-22AC-6C40-8DA1-132135A4605C}"/>
              </a:ext>
            </a:extLst>
          </p:cNvPr>
          <p:cNvSpPr/>
          <p:nvPr/>
        </p:nvSpPr>
        <p:spPr>
          <a:xfrm>
            <a:off x="4617399" y="1301014"/>
            <a:ext cx="1902982" cy="3657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594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6B680F-F3F9-CF48-91CB-315329D670E6}"/>
              </a:ext>
            </a:extLst>
          </p:cNvPr>
          <p:cNvSpPr/>
          <p:nvPr/>
        </p:nvSpPr>
        <p:spPr>
          <a:xfrm>
            <a:off x="6629832" y="1301014"/>
            <a:ext cx="1902982" cy="3657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594" b="0" i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PARTICIPANTS</a:t>
            </a:r>
            <a:endParaRPr lang="en-US" sz="1594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C1BA0-CF28-4C45-9A5F-6EEBD67CAD60}"/>
              </a:ext>
            </a:extLst>
          </p:cNvPr>
          <p:cNvSpPr/>
          <p:nvPr/>
        </p:nvSpPr>
        <p:spPr>
          <a:xfrm>
            <a:off x="592530" y="1760073"/>
            <a:ext cx="1902982" cy="29262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21067-D6D2-FC47-B1B7-0526BE445D29}"/>
              </a:ext>
            </a:extLst>
          </p:cNvPr>
          <p:cNvSpPr/>
          <p:nvPr/>
        </p:nvSpPr>
        <p:spPr>
          <a:xfrm>
            <a:off x="2604966" y="1760073"/>
            <a:ext cx="1902982" cy="29262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7BD3C-1439-3A4A-9BD4-CDEF42F819F5}"/>
              </a:ext>
            </a:extLst>
          </p:cNvPr>
          <p:cNvSpPr/>
          <p:nvPr/>
        </p:nvSpPr>
        <p:spPr>
          <a:xfrm>
            <a:off x="4617399" y="1760073"/>
            <a:ext cx="1902982" cy="29262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824A9C-3D94-4642-80E8-19FFE8ED1AF7}"/>
              </a:ext>
            </a:extLst>
          </p:cNvPr>
          <p:cNvSpPr/>
          <p:nvPr/>
        </p:nvSpPr>
        <p:spPr>
          <a:xfrm>
            <a:off x="6629832" y="1760074"/>
            <a:ext cx="1902982" cy="23688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043777-4AF9-1548-92F4-5A2311DFCEFE}"/>
              </a:ext>
            </a:extLst>
          </p:cNvPr>
          <p:cNvSpPr/>
          <p:nvPr/>
        </p:nvSpPr>
        <p:spPr>
          <a:xfrm>
            <a:off x="6625434" y="4219930"/>
            <a:ext cx="190298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CONDUCTED 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62D8609-50ED-F44B-B3FF-F8F13EFE0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547" y="1772792"/>
            <a:ext cx="1902981" cy="2904340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Processes and issues that are meeting goals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14C4141-30B8-434C-B791-70537FD6E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4965" y="1772792"/>
            <a:ext cx="1902981" cy="2904340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Processes and issues that are NOT meeting goals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8C14B93-903C-8841-9554-B3F431D4F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1415" y="1772792"/>
            <a:ext cx="1902982" cy="2904340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Recommendations of how to address issues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173EDE2-78BC-834B-B59C-2A1E39209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5434" y="1772790"/>
            <a:ext cx="1902982" cy="2368802"/>
          </a:xfrm>
        </p:spPr>
        <p:txBody>
          <a:bodyPr>
            <a:normAutofit/>
          </a:bodyPr>
          <a:lstStyle>
            <a:lvl1pPr marL="0" indent="0">
              <a:spcBef>
                <a:spcPts val="599"/>
              </a:spcBef>
              <a:buNone/>
              <a:defRPr sz="104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List of participants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FF93F54-A7F5-F341-A3AD-DE82B4ED7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5434" y="4429594"/>
            <a:ext cx="1908966" cy="247532"/>
          </a:xfrm>
        </p:spPr>
        <p:txBody>
          <a:bodyPr lIns="91440">
            <a:normAutofit/>
          </a:bodyPr>
          <a:lstStyle>
            <a:lvl1pPr marL="0" indent="0">
              <a:buNone/>
              <a:defRPr sz="104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6B68B-ED4F-B642-AAEE-884290027AF3}"/>
              </a:ext>
            </a:extLst>
          </p:cNvPr>
          <p:cNvSpPr txBox="1"/>
          <p:nvPr/>
        </p:nvSpPr>
        <p:spPr>
          <a:xfrm>
            <a:off x="547339" y="144310"/>
            <a:ext cx="4572000" cy="4607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398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Retrospective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E513ED-5323-BF41-80C9-F9823F34D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53D6ABD-2603-0C4D-99E1-C6DFE44B4840}"/>
              </a:ext>
            </a:extLst>
          </p:cNvPr>
          <p:cNvSpPr/>
          <p:nvPr/>
        </p:nvSpPr>
        <p:spPr>
          <a:xfrm>
            <a:off x="592541" y="722065"/>
            <a:ext cx="391541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n-lt"/>
                <a:ea typeface="+mj-ea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5C0A3BC-87A0-714B-81BD-854BBF1FAD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531" y="888623"/>
            <a:ext cx="3915415" cy="290642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Subject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72E272-A911-0573-A684-3018AF73A916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159E30-7527-7EDF-7985-B9AB478A4AB9}"/>
              </a:ext>
            </a:extLst>
          </p:cNvPr>
          <p:cNvSpPr/>
          <p:nvPr/>
        </p:nvSpPr>
        <p:spPr>
          <a:xfrm>
            <a:off x="5662344" y="152541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182711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3904557-81CC-E98D-3B15-E9204EE1EA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2344" y="374697"/>
            <a:ext cx="2866072" cy="229964"/>
          </a:xfrm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2712136659"/>
      </p:ext>
    </p:extLst>
  </p:cSld>
  <p:clrMapOvr>
    <a:masterClrMapping/>
  </p:clrMapOvr>
  <p:hf sldNum="0"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7CAF02-8A9D-AE46-B31C-DBA1C8A50D29}"/>
              </a:ext>
            </a:extLst>
          </p:cNvPr>
          <p:cNvSpPr/>
          <p:nvPr/>
        </p:nvSpPr>
        <p:spPr>
          <a:xfrm>
            <a:off x="592541" y="820847"/>
            <a:ext cx="391541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9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44CFB-E381-3444-A819-65F66A8D8977}"/>
              </a:ext>
            </a:extLst>
          </p:cNvPr>
          <p:cNvSpPr/>
          <p:nvPr/>
        </p:nvSpPr>
        <p:spPr>
          <a:xfrm>
            <a:off x="587433" y="1846706"/>
            <a:ext cx="1901952" cy="3657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CA6E6B-9412-0F45-A821-8BD7792A17FB}"/>
              </a:ext>
            </a:extLst>
          </p:cNvPr>
          <p:cNvSpPr/>
          <p:nvPr/>
        </p:nvSpPr>
        <p:spPr>
          <a:xfrm>
            <a:off x="2605993" y="1846706"/>
            <a:ext cx="1901952" cy="365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0E8508-41FB-224B-B602-9D1E6D788A48}"/>
              </a:ext>
            </a:extLst>
          </p:cNvPr>
          <p:cNvSpPr/>
          <p:nvPr/>
        </p:nvSpPr>
        <p:spPr>
          <a:xfrm>
            <a:off x="4614181" y="1846706"/>
            <a:ext cx="1901952" cy="365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F6021-1123-7C48-AB5F-305BCB16E145}"/>
              </a:ext>
            </a:extLst>
          </p:cNvPr>
          <p:cNvSpPr/>
          <p:nvPr/>
        </p:nvSpPr>
        <p:spPr>
          <a:xfrm>
            <a:off x="6630862" y="1846706"/>
            <a:ext cx="1901952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F1FE098-1F67-4146-B9CB-20D184497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7435" y="820846"/>
            <a:ext cx="3915415" cy="45171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440" tIns="60960" rIns="91440" bIns="60960" rtlCol="0" anchor="t" anchorCtr="0">
            <a:noAutofit/>
          </a:bodyPr>
          <a:lstStyle>
            <a:lvl1pPr>
              <a:defRPr lang="en-US" sz="1046" b="0" i="0" cap="none" spc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 defTabSz="341327">
              <a:spcBef>
                <a:spcPct val="0"/>
              </a:spcBef>
            </a:pPr>
            <a:r>
              <a:rPr lang="en-US"/>
              <a:t>PRODUCT NAME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C00EB5-B2FF-5243-B00A-1340FDE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F87B71E-B2F4-0F4F-949B-7B2F3023B934}"/>
              </a:ext>
            </a:extLst>
          </p:cNvPr>
          <p:cNvSpPr/>
          <p:nvPr/>
        </p:nvSpPr>
        <p:spPr>
          <a:xfrm>
            <a:off x="592539" y="1331032"/>
            <a:ext cx="7940283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9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513BDFD-1642-2A40-B4B1-F360B58522C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435" y="1335864"/>
            <a:ext cx="7940283" cy="45171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91440" tIns="60960" rIns="91440" bIns="6096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46" b="0" i="0" cap="none" spc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 defTabSz="341327">
              <a:spcBef>
                <a:spcPct val="0"/>
              </a:spcBef>
            </a:pPr>
            <a:r>
              <a:rPr lang="en-US"/>
              <a:t>DESCRIPTION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E613D-A2A6-8641-90DA-0A13C3C10CA5}"/>
              </a:ext>
            </a:extLst>
          </p:cNvPr>
          <p:cNvSpPr txBox="1"/>
          <p:nvPr/>
        </p:nvSpPr>
        <p:spPr>
          <a:xfrm>
            <a:off x="3092605" y="37914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1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BDFE94-31B5-D347-B468-75E09941A5B4}"/>
              </a:ext>
            </a:extLst>
          </p:cNvPr>
          <p:cNvSpPr/>
          <p:nvPr/>
        </p:nvSpPr>
        <p:spPr>
          <a:xfrm>
            <a:off x="587433" y="2278127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D909B6C6-4817-4F4C-98B0-E76E3DAB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433" y="2277658"/>
            <a:ext cx="1902982" cy="1211787"/>
          </a:xfrm>
        </p:spPr>
        <p:txBody>
          <a:bodyPr lIns="91440" rIns="91440">
            <a:normAutofit/>
          </a:bodyPr>
          <a:lstStyle>
            <a:lvl1pPr marL="0" indent="0">
              <a:spcBef>
                <a:spcPts val="599"/>
              </a:spcBef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39D97-14FF-C342-A03E-5A651F625A99}"/>
              </a:ext>
            </a:extLst>
          </p:cNvPr>
          <p:cNvSpPr txBox="1"/>
          <p:nvPr/>
        </p:nvSpPr>
        <p:spPr>
          <a:xfrm rot="16200000">
            <a:off x="-215072" y="2728967"/>
            <a:ext cx="1211787" cy="31010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95" b="0" i="0">
              <a:solidFill>
                <a:schemeClr val="tx1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B83001-86A3-8B43-B2CF-94870EA897E8}"/>
              </a:ext>
            </a:extLst>
          </p:cNvPr>
          <p:cNvSpPr/>
          <p:nvPr/>
        </p:nvSpPr>
        <p:spPr>
          <a:xfrm>
            <a:off x="2604963" y="2278127"/>
            <a:ext cx="1902982" cy="12117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02616742-7DE2-AF4B-B0BB-57A5F7042C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04963" y="2277657"/>
            <a:ext cx="1902982" cy="1211786"/>
          </a:xfrm>
        </p:spPr>
        <p:txBody>
          <a:bodyPr lIns="91440" rIns="91440">
            <a:normAutofit/>
          </a:bodyPr>
          <a:lstStyle>
            <a:lvl1pPr marL="0" indent="0">
              <a:spcBef>
                <a:spcPts val="599"/>
              </a:spcBef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EFC1B2-9C4C-BC4E-A26F-54367E3DEB80}"/>
              </a:ext>
            </a:extLst>
          </p:cNvPr>
          <p:cNvSpPr/>
          <p:nvPr/>
        </p:nvSpPr>
        <p:spPr>
          <a:xfrm>
            <a:off x="4613151" y="2278127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FEF0FE25-18F6-4B4E-9EDF-ADC5C3E035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17398" y="2278127"/>
            <a:ext cx="1898737" cy="1211786"/>
          </a:xfrm>
        </p:spPr>
        <p:txBody>
          <a:bodyPr lIns="91440" rIns="91440">
            <a:normAutofit/>
          </a:bodyPr>
          <a:lstStyle>
            <a:lvl1pPr marL="0" indent="0">
              <a:spcBef>
                <a:spcPts val="599"/>
              </a:spcBef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70E5614-94F9-AE45-B639-71F76551FA97}"/>
              </a:ext>
            </a:extLst>
          </p:cNvPr>
          <p:cNvSpPr/>
          <p:nvPr/>
        </p:nvSpPr>
        <p:spPr>
          <a:xfrm>
            <a:off x="6629832" y="2278127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10028873-CFE2-F14D-98C7-272A7880E8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37005" y="2278127"/>
            <a:ext cx="1895811" cy="1211316"/>
          </a:xfrm>
        </p:spPr>
        <p:txBody>
          <a:bodyPr lIns="91440" rIns="91440">
            <a:normAutofit/>
          </a:bodyPr>
          <a:lstStyle>
            <a:lvl1pPr marL="0" indent="0">
              <a:spcBef>
                <a:spcPts val="599"/>
              </a:spcBef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0DE3ED23-51F2-D548-A4F1-451DD18166E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-215072" y="2733596"/>
            <a:ext cx="1211787" cy="299910"/>
          </a:xfrm>
        </p:spPr>
        <p:txBody>
          <a:bodyPr anchor="ctr">
            <a:noAutofit/>
          </a:bodyPr>
          <a:lstStyle>
            <a:lvl1pPr marL="0" indent="0" algn="ctr">
              <a:buNone/>
              <a:defRPr sz="1046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B30C6B-AB8F-754C-AAB0-1E184450EA27}"/>
              </a:ext>
            </a:extLst>
          </p:cNvPr>
          <p:cNvSpPr/>
          <p:nvPr/>
        </p:nvSpPr>
        <p:spPr>
          <a:xfrm>
            <a:off x="587433" y="3526672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1D59FAB3-F9F7-DE46-B523-7487486F20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7434" y="3526200"/>
            <a:ext cx="1895873" cy="1211787"/>
          </a:xfrm>
        </p:spPr>
        <p:txBody>
          <a:bodyPr lIns="91440" rIns="91440">
            <a:normAutofit/>
          </a:bodyPr>
          <a:lstStyle>
            <a:lvl1pPr marL="0" indent="0">
              <a:spcBef>
                <a:spcPts val="599"/>
              </a:spcBef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D18121-670B-2A4D-8EDD-2A3BC58DE256}"/>
              </a:ext>
            </a:extLst>
          </p:cNvPr>
          <p:cNvSpPr txBox="1"/>
          <p:nvPr/>
        </p:nvSpPr>
        <p:spPr>
          <a:xfrm rot="16200000">
            <a:off x="-215072" y="3977517"/>
            <a:ext cx="1211787" cy="31010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95" b="0" i="0">
              <a:solidFill>
                <a:schemeClr val="tx1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E1A63DC-3078-0A45-96AD-4F43C6228BC5}"/>
              </a:ext>
            </a:extLst>
          </p:cNvPr>
          <p:cNvSpPr/>
          <p:nvPr/>
        </p:nvSpPr>
        <p:spPr>
          <a:xfrm>
            <a:off x="2604963" y="3526672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571FED4-4E6D-C34B-8FED-3B4AF0B6D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04963" y="3526202"/>
            <a:ext cx="1902982" cy="1211784"/>
          </a:xfrm>
        </p:spPr>
        <p:txBody>
          <a:bodyPr lIns="91440" rIns="91440">
            <a:normAutofit/>
          </a:bodyPr>
          <a:lstStyle>
            <a:lvl1pPr marL="0" indent="0">
              <a:spcBef>
                <a:spcPts val="599"/>
              </a:spcBef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F797E64-69D8-8045-ABD2-7704CDBE96CE}"/>
              </a:ext>
            </a:extLst>
          </p:cNvPr>
          <p:cNvSpPr/>
          <p:nvPr/>
        </p:nvSpPr>
        <p:spPr>
          <a:xfrm>
            <a:off x="4613151" y="3526672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60F258FF-3FC7-BA40-8D51-36C7383CAF5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03060" y="3526202"/>
            <a:ext cx="1902982" cy="1211784"/>
          </a:xfrm>
        </p:spPr>
        <p:txBody>
          <a:bodyPr lIns="91440" rIns="91440">
            <a:normAutofit/>
          </a:bodyPr>
          <a:lstStyle>
            <a:lvl1pPr marL="0" indent="0">
              <a:spcBef>
                <a:spcPts val="599"/>
              </a:spcBef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0091D4-0C7B-C44F-AD09-4F97F3291D53}"/>
              </a:ext>
            </a:extLst>
          </p:cNvPr>
          <p:cNvSpPr/>
          <p:nvPr/>
        </p:nvSpPr>
        <p:spPr>
          <a:xfrm>
            <a:off x="6629832" y="3526672"/>
            <a:ext cx="1902982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99382F10-988E-534D-9C78-6D72AFD721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37005" y="3526208"/>
            <a:ext cx="1895811" cy="1211785"/>
          </a:xfrm>
        </p:spPr>
        <p:txBody>
          <a:bodyPr lIns="91440" rIns="91440">
            <a:normAutofit/>
          </a:bodyPr>
          <a:lstStyle>
            <a:lvl1pPr marL="0" indent="0">
              <a:spcBef>
                <a:spcPts val="599"/>
              </a:spcBef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ADF9BE24-F14E-084F-B24A-65131D614D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-215072" y="3982147"/>
            <a:ext cx="1211787" cy="299911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1046" b="0">
                <a:latin typeface="+mj-lt"/>
                <a:ea typeface="+mj-ea"/>
              </a:defRPr>
            </a:lvl1pPr>
          </a:lstStyle>
          <a:p>
            <a:pPr lvl="0" algn="ctr"/>
            <a:r>
              <a:rPr lang="en-US"/>
              <a:t>INITIATIVE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770086-F59B-CC40-95B3-31AAC32DC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7" y="182567"/>
            <a:ext cx="3894097" cy="430085"/>
          </a:xfrm>
        </p:spPr>
        <p:txBody>
          <a:bodyPr/>
          <a:lstStyle>
            <a:lvl1pPr>
              <a:defRPr sz="2398" b="0" i="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701F792-9117-4A41-B13D-C1073B9463F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87435" y="1870907"/>
            <a:ext cx="1903165" cy="3157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6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3C2014C8-8FCA-5547-8C4B-046D33A3C5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597795" y="1872235"/>
            <a:ext cx="1910150" cy="3157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6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5A3CAE2E-95C2-6F47-B7D3-CFA0637C1F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03060" y="1873564"/>
            <a:ext cx="1920240" cy="3157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FF0D2C6-F715-2E4B-98C0-79CECC4C335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637005" y="1874891"/>
            <a:ext cx="1895811" cy="3157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9695A89-AD11-6042-A945-84EE7EA94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45F8681-30A7-E9C3-2306-83D3912C2E80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14E76-F929-8B71-FB64-EBDE3D236002}"/>
              </a:ext>
            </a:extLst>
          </p:cNvPr>
          <p:cNvSpPr/>
          <p:nvPr/>
        </p:nvSpPr>
        <p:spPr>
          <a:xfrm>
            <a:off x="5638221" y="157869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6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BC91348-6309-F11C-1D9A-ABED87963B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0758" y="378409"/>
            <a:ext cx="2867806" cy="229964"/>
          </a:xfrm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6" b="0" i="0">
                <a:latin typeface="+mj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74229828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F344CFB-E381-3444-A819-65F66A8D8977}"/>
              </a:ext>
            </a:extLst>
          </p:cNvPr>
          <p:cNvSpPr>
            <a:spLocks/>
          </p:cNvSpPr>
          <p:nvPr/>
        </p:nvSpPr>
        <p:spPr>
          <a:xfrm>
            <a:off x="588280" y="1846706"/>
            <a:ext cx="1593602" cy="3657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square" lIns="91355" tIns="45510" rIns="91019" bIns="45510" rtlCol="0" anchor="t" anchorCtr="0">
            <a:norm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CA6E6B-9412-0F45-A821-8BD7792A17FB}"/>
              </a:ext>
            </a:extLst>
          </p:cNvPr>
          <p:cNvSpPr/>
          <p:nvPr/>
        </p:nvSpPr>
        <p:spPr>
          <a:xfrm>
            <a:off x="2278825" y="1846706"/>
            <a:ext cx="1593602" cy="3657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91355" tIns="45510" rIns="91019" bIns="45510" rtlCol="0" anchor="t" anchorCtr="0">
            <a:norm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0E8508-41FB-224B-B602-9D1E6D788A48}"/>
              </a:ext>
            </a:extLst>
          </p:cNvPr>
          <p:cNvSpPr/>
          <p:nvPr/>
        </p:nvSpPr>
        <p:spPr>
          <a:xfrm>
            <a:off x="3969367" y="1846706"/>
            <a:ext cx="1593602" cy="365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rm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F6021-1123-7C48-AB5F-305BCB16E145}"/>
              </a:ext>
            </a:extLst>
          </p:cNvPr>
          <p:cNvSpPr/>
          <p:nvPr/>
        </p:nvSpPr>
        <p:spPr>
          <a:xfrm>
            <a:off x="5659912" y="1846706"/>
            <a:ext cx="1593602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rm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DB68EF-BD6D-FB4E-B346-3768B6A4014D}"/>
              </a:ext>
            </a:extLst>
          </p:cNvPr>
          <p:cNvSpPr/>
          <p:nvPr/>
        </p:nvSpPr>
        <p:spPr>
          <a:xfrm>
            <a:off x="7350454" y="1846706"/>
            <a:ext cx="1593602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t" anchorCtr="0">
            <a:normAutofit/>
          </a:bodyPr>
          <a:lstStyle/>
          <a:p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C00EB5-B2FF-5243-B00A-1340FDE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2E613D-A2A6-8641-90DA-0A13C3C10CA5}"/>
              </a:ext>
            </a:extLst>
          </p:cNvPr>
          <p:cNvSpPr txBox="1"/>
          <p:nvPr/>
        </p:nvSpPr>
        <p:spPr>
          <a:xfrm>
            <a:off x="3092605" y="37914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1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BDFE94-31B5-D347-B468-75E09941A5B4}"/>
              </a:ext>
            </a:extLst>
          </p:cNvPr>
          <p:cNvSpPr/>
          <p:nvPr/>
        </p:nvSpPr>
        <p:spPr>
          <a:xfrm>
            <a:off x="588292" y="2278127"/>
            <a:ext cx="1593601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D909B6C6-4817-4F4C-98B0-E76E3DAB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281" y="2277657"/>
            <a:ext cx="1591054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39D97-14FF-C342-A03E-5A651F625A99}"/>
              </a:ext>
            </a:extLst>
          </p:cNvPr>
          <p:cNvSpPr txBox="1"/>
          <p:nvPr/>
        </p:nvSpPr>
        <p:spPr>
          <a:xfrm rot="16200000">
            <a:off x="-215072" y="2728967"/>
            <a:ext cx="1211787" cy="31010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95" b="0" i="0">
              <a:solidFill>
                <a:schemeClr val="tx1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B83001-86A3-8B43-B2CF-94870EA897E8}"/>
              </a:ext>
            </a:extLst>
          </p:cNvPr>
          <p:cNvSpPr/>
          <p:nvPr/>
        </p:nvSpPr>
        <p:spPr>
          <a:xfrm>
            <a:off x="2278829" y="2278127"/>
            <a:ext cx="1593601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02616742-7DE2-AF4B-B0BB-57A5F7042C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78824" y="2277657"/>
            <a:ext cx="1591054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EFC1B2-9C4C-BC4E-A26F-54367E3DEB80}"/>
              </a:ext>
            </a:extLst>
          </p:cNvPr>
          <p:cNvSpPr/>
          <p:nvPr/>
        </p:nvSpPr>
        <p:spPr>
          <a:xfrm>
            <a:off x="3969366" y="2278127"/>
            <a:ext cx="1591056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FEF0FE25-18F6-4B4E-9EDF-ADC5C3E035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69368" y="2277657"/>
            <a:ext cx="1591055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70E5614-94F9-AE45-B639-71F76551FA97}"/>
              </a:ext>
            </a:extLst>
          </p:cNvPr>
          <p:cNvSpPr/>
          <p:nvPr/>
        </p:nvSpPr>
        <p:spPr>
          <a:xfrm>
            <a:off x="5659910" y="2278127"/>
            <a:ext cx="1591056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10028873-CFE2-F14D-98C7-272A7880E8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59912" y="2277657"/>
            <a:ext cx="1591055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0DE3ED23-51F2-D548-A4F1-451DD18166E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-215072" y="2733596"/>
            <a:ext cx="1211787" cy="299910"/>
          </a:xfrm>
        </p:spPr>
        <p:txBody>
          <a:bodyPr anchor="ctr">
            <a:noAutofit/>
          </a:bodyPr>
          <a:lstStyle>
            <a:lvl1pPr marL="0" indent="0" algn="ctr">
              <a:buNone/>
              <a:defRPr sz="1046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B30C6B-AB8F-754C-AAB0-1E184450EA27}"/>
              </a:ext>
            </a:extLst>
          </p:cNvPr>
          <p:cNvSpPr/>
          <p:nvPr/>
        </p:nvSpPr>
        <p:spPr>
          <a:xfrm>
            <a:off x="588281" y="3526672"/>
            <a:ext cx="1591056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1D59FAB3-F9F7-DE46-B523-7487486F20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8282" y="3526208"/>
            <a:ext cx="1591055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D18121-670B-2A4D-8EDD-2A3BC58DE256}"/>
              </a:ext>
            </a:extLst>
          </p:cNvPr>
          <p:cNvSpPr txBox="1"/>
          <p:nvPr/>
        </p:nvSpPr>
        <p:spPr>
          <a:xfrm rot="16200000">
            <a:off x="-215072" y="3977517"/>
            <a:ext cx="1211787" cy="31010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95" b="0" i="0">
              <a:solidFill>
                <a:schemeClr val="tx1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E1A63DC-3078-0A45-96AD-4F43C6228BC5}"/>
              </a:ext>
            </a:extLst>
          </p:cNvPr>
          <p:cNvSpPr/>
          <p:nvPr/>
        </p:nvSpPr>
        <p:spPr>
          <a:xfrm>
            <a:off x="2278829" y="3526672"/>
            <a:ext cx="1593601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571FED4-4E6D-C34B-8FED-3B4AF0B6D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78824" y="3526208"/>
            <a:ext cx="1591054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F797E64-69D8-8045-ABD2-7704CDBE96CE}"/>
              </a:ext>
            </a:extLst>
          </p:cNvPr>
          <p:cNvSpPr/>
          <p:nvPr/>
        </p:nvSpPr>
        <p:spPr>
          <a:xfrm>
            <a:off x="3969366" y="3526672"/>
            <a:ext cx="1591056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60F258FF-3FC7-BA40-8D51-36C7383CAF5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69367" y="3526208"/>
            <a:ext cx="1591054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0091D4-0C7B-C44F-AD09-4F97F3291D53}"/>
              </a:ext>
            </a:extLst>
          </p:cNvPr>
          <p:cNvSpPr/>
          <p:nvPr/>
        </p:nvSpPr>
        <p:spPr>
          <a:xfrm>
            <a:off x="5659910" y="3526672"/>
            <a:ext cx="1591056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99382F10-988E-534D-9C78-6D72AFD721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659911" y="3526208"/>
            <a:ext cx="1591054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ADF9BE24-F14E-084F-B24A-65131D614D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-215072" y="3982147"/>
            <a:ext cx="1211787" cy="299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046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INITIATIVE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770086-F59B-CC40-95B3-31AAC32DC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182567"/>
            <a:ext cx="4337472" cy="430085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2398" b="0" i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701F792-9117-4A41-B13D-C1073B9463F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88281" y="1870907"/>
            <a:ext cx="1554480" cy="315737"/>
          </a:xfrm>
        </p:spPr>
        <p:txBody>
          <a:bodyPr>
            <a:normAutofit/>
          </a:bodyPr>
          <a:lstStyle>
            <a:lvl1pPr marL="0" indent="0">
              <a:buNone/>
              <a:defRPr sz="1046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3C2014C8-8FCA-5547-8C4B-046D33A3C5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78824" y="1871912"/>
            <a:ext cx="1554480" cy="315737"/>
          </a:xfrm>
        </p:spPr>
        <p:txBody>
          <a:bodyPr>
            <a:normAutofit/>
          </a:bodyPr>
          <a:lstStyle>
            <a:lvl1pPr marL="0" indent="0">
              <a:buNone/>
              <a:defRPr sz="1046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5A3CAE2E-95C2-6F47-B7D3-CFA0637C1F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969367" y="1864478"/>
            <a:ext cx="1554480" cy="315737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FF0D2C6-F715-2E4B-98C0-79CECC4C335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59911" y="1864478"/>
            <a:ext cx="1554480" cy="315737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7ED5F6-3CC2-6A4F-A1A6-52B4BA67CAF2}"/>
              </a:ext>
            </a:extLst>
          </p:cNvPr>
          <p:cNvSpPr/>
          <p:nvPr/>
        </p:nvSpPr>
        <p:spPr>
          <a:xfrm>
            <a:off x="7350453" y="2278127"/>
            <a:ext cx="1591056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3FC01E80-927A-C74B-81BE-AFCD17D77C1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50455" y="2277657"/>
            <a:ext cx="1591055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2F04E66-C336-5046-A169-B6E4AB9C0160}"/>
              </a:ext>
            </a:extLst>
          </p:cNvPr>
          <p:cNvSpPr/>
          <p:nvPr/>
        </p:nvSpPr>
        <p:spPr>
          <a:xfrm>
            <a:off x="7350453" y="3526672"/>
            <a:ext cx="1591056" cy="12117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6910E62E-F074-0F40-8973-81AD6812644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50454" y="3526208"/>
            <a:ext cx="1591054" cy="1211786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Items for this phase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22A9F5E5-AB69-E749-AC0B-72B87D445D4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350454" y="1874891"/>
            <a:ext cx="1554480" cy="315737"/>
          </a:xfrm>
        </p:spPr>
        <p:txBody>
          <a:bodyPr lIns="91440">
            <a:normAutofit/>
          </a:bodyPr>
          <a:lstStyle>
            <a:lvl1pPr marL="0" indent="0">
              <a:buNone/>
              <a:defRPr sz="1046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/>
              <a:t>PHASE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47ADB38-22FF-ED4F-A443-BE2629B82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0A55C42-40E7-D762-F810-997686D39EDA}"/>
              </a:ext>
            </a:extLst>
          </p:cNvPr>
          <p:cNvSpPr/>
          <p:nvPr/>
        </p:nvSpPr>
        <p:spPr>
          <a:xfrm>
            <a:off x="6032878" y="156256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6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5EF5216B-C32E-074A-0977-97199076C0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2880" y="380440"/>
            <a:ext cx="2831369" cy="229964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6" b="0" i="0">
                <a:latin typeface="+mj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CB26B26-4E61-9C8F-6972-9E1F7EB9984C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27CEA-C952-DFA2-B507-3670B56FD9A1}"/>
              </a:ext>
            </a:extLst>
          </p:cNvPr>
          <p:cNvSpPr/>
          <p:nvPr/>
        </p:nvSpPr>
        <p:spPr>
          <a:xfrm>
            <a:off x="592541" y="820847"/>
            <a:ext cx="391541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9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71704E9-3DD7-02A9-528A-F87F2A4D84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8282" y="820846"/>
            <a:ext cx="3915415" cy="45171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440" tIns="60960" rIns="91440" bIns="60960" rtlCol="0" anchor="t" anchorCtr="0">
            <a:noAutofit/>
          </a:bodyPr>
          <a:lstStyle>
            <a:lvl1pPr>
              <a:defRPr lang="en-US" sz="1046" b="0" i="0" cap="none" spc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 defTabSz="341327">
              <a:spcBef>
                <a:spcPct val="0"/>
              </a:spcBef>
            </a:pPr>
            <a:r>
              <a:rPr lang="en-US"/>
              <a:t>PRODUCT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1BDBD-E780-14B5-B67D-DD120320B44D}"/>
              </a:ext>
            </a:extLst>
          </p:cNvPr>
          <p:cNvSpPr/>
          <p:nvPr/>
        </p:nvSpPr>
        <p:spPr>
          <a:xfrm>
            <a:off x="592539" y="1331032"/>
            <a:ext cx="7940283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9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ED37727-2118-0D18-892A-17E7CA34B5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8281" y="1327981"/>
            <a:ext cx="7940283" cy="460250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 lIns="91440" tIns="60960" rIns="91440" bIns="6096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46" b="0" i="0" cap="none" spc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 defTabSz="341327">
              <a:spcBef>
                <a:spcPct val="0"/>
              </a:spcBef>
            </a:pPr>
            <a:r>
              <a:rPr lang="en-US"/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F0093-13C5-4939-9A14-844ABCE8A59B}"/>
              </a:ext>
            </a:extLst>
          </p:cNvPr>
          <p:cNvSpPr txBox="1"/>
          <p:nvPr userDrawn="1"/>
        </p:nvSpPr>
        <p:spPr>
          <a:xfrm>
            <a:off x="267629" y="107795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dirty="0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4767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RA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1370295461"/>
      </p:ext>
    </p:extLst>
  </p:cSld>
  <p:clrMapOvr>
    <a:masterClrMapping/>
  </p:clrMapOvr>
  <p:hf sldNum="0"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4ADCB-FB8B-BA48-8213-5FB43529D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13703"/>
              </p:ext>
            </p:extLst>
          </p:nvPr>
        </p:nvGraphicFramePr>
        <p:xfrm>
          <a:off x="433049" y="1371953"/>
          <a:ext cx="8277923" cy="26073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78473">
                  <a:extLst>
                    <a:ext uri="{9D8B030D-6E8A-4147-A177-3AD203B41FA5}">
                      <a16:colId xmlns:a16="http://schemas.microsoft.com/office/drawing/2014/main" val="2426572610"/>
                    </a:ext>
                  </a:extLst>
                </a:gridCol>
                <a:gridCol w="1379359">
                  <a:extLst>
                    <a:ext uri="{9D8B030D-6E8A-4147-A177-3AD203B41FA5}">
                      <a16:colId xmlns:a16="http://schemas.microsoft.com/office/drawing/2014/main" val="3490011838"/>
                    </a:ext>
                  </a:extLst>
                </a:gridCol>
                <a:gridCol w="1380244">
                  <a:extLst>
                    <a:ext uri="{9D8B030D-6E8A-4147-A177-3AD203B41FA5}">
                      <a16:colId xmlns:a16="http://schemas.microsoft.com/office/drawing/2014/main" val="625758327"/>
                    </a:ext>
                  </a:extLst>
                </a:gridCol>
                <a:gridCol w="1380244">
                  <a:extLst>
                    <a:ext uri="{9D8B030D-6E8A-4147-A177-3AD203B41FA5}">
                      <a16:colId xmlns:a16="http://schemas.microsoft.com/office/drawing/2014/main" val="4240432044"/>
                    </a:ext>
                  </a:extLst>
                </a:gridCol>
                <a:gridCol w="1380244">
                  <a:extLst>
                    <a:ext uri="{9D8B030D-6E8A-4147-A177-3AD203B41FA5}">
                      <a16:colId xmlns:a16="http://schemas.microsoft.com/office/drawing/2014/main" val="745420720"/>
                    </a:ext>
                  </a:extLst>
                </a:gridCol>
                <a:gridCol w="1379359">
                  <a:extLst>
                    <a:ext uri="{9D8B030D-6E8A-4147-A177-3AD203B41FA5}">
                      <a16:colId xmlns:a16="http://schemas.microsoft.com/office/drawing/2014/main" val="1436077166"/>
                    </a:ext>
                  </a:extLst>
                </a:gridCol>
              </a:tblGrid>
              <a:tr h="475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42123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Grey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Red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Blue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Dark Blue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1892355622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#333333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#33CC33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#FF6633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#FF3333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#3366FF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#003366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764007872"/>
                  </a:ext>
                </a:extLst>
              </a:tr>
              <a:tr h="1179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R 51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G 51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B 51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R 51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G 204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B 51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R 255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G 102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B 51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R 255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G 51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B 51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R 51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G 102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B 255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G 51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Calibri" panose="020F0502020204030204" pitchFamily="34" charset="0"/>
                        </a:rPr>
                        <a:t>B 102</a:t>
                      </a:r>
                      <a:endParaRPr lang="en-US" sz="2000" b="0" i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/>
                </a:tc>
                <a:extLst>
                  <a:ext uri="{0D108BD9-81ED-4DB2-BD59-A6C34878D82A}">
                    <a16:rowId xmlns:a16="http://schemas.microsoft.com/office/drawing/2014/main" val="35681306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41807B1-9D63-3846-9C37-12F14109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10" y="802514"/>
            <a:ext cx="3438293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77061"/>
      </p:ext>
    </p:extLst>
  </p:cSld>
  <p:clrMapOvr>
    <a:masterClrMapping/>
  </p:clrMapOvr>
  <p:hf sldNum="0"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 THIS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57" y="801696"/>
            <a:ext cx="7920165" cy="37258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b="0" i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05877" y="4"/>
            <a:ext cx="797141" cy="5137640"/>
          </a:xfrm>
          <a:prstGeom prst="rect">
            <a:avLst/>
          </a:prstGeom>
          <a:noFill/>
        </p:spPr>
        <p:txBody>
          <a:bodyPr vert="vert270" wrap="square" rtlCol="0" anchor="t">
            <a:spAutoFit/>
          </a:bodyPr>
          <a:lstStyle/>
          <a:p>
            <a:pPr marL="0" indent="0" algn="ctr">
              <a:buNone/>
            </a:pPr>
            <a:r>
              <a:rPr lang="en-US" sz="3980" b="0" i="0">
                <a:solidFill>
                  <a:schemeClr val="bg1"/>
                </a:solidFill>
                <a:latin typeface="+mj-lt"/>
                <a:ea typeface="Noteworthy Bold" charset="0"/>
                <a:cs typeface="Noteworthy Bold" charset="0"/>
              </a:rPr>
              <a:t>NEEDS ATTENTION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D4111-3324-399D-D31D-74ECB865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50808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N-STANDARD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NON-STANDARD</a:t>
            </a:r>
          </a:p>
        </p:txBody>
      </p:sp>
    </p:spTree>
    <p:extLst>
      <p:ext uri="{BB962C8B-B14F-4D97-AF65-F5344CB8AC3E}">
        <p14:creationId xmlns:p14="http://schemas.microsoft.com/office/powerpoint/2010/main" val="97883012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18312"/>
            <a:ext cx="3886200" cy="32092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998" b="0" i="0"/>
            </a:lvl1pPr>
            <a:lvl2pPr marL="363449" indent="0">
              <a:buFont typeface="Arial" panose="020B0604020202020204" pitchFamily="34" charset="0"/>
              <a:buNone/>
              <a:defRPr sz="1798" b="0" i="0"/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318315"/>
            <a:ext cx="3886200" cy="320924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998" b="0" i="0"/>
            </a:lvl1pPr>
            <a:lvl2pPr marL="363449" indent="0">
              <a:buFont typeface="Arial" panose="020B0604020202020204" pitchFamily="34" charset="0"/>
              <a:buNone/>
              <a:defRPr sz="1798" b="0" i="0"/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D97DD1-F05A-CB41-A5DE-581452BDF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749325"/>
            <a:ext cx="3886200" cy="432321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998" b="0" i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A49CF45-730A-7042-81A0-8E15B77663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4901" y="749325"/>
            <a:ext cx="3886200" cy="432321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998" b="0" i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15FDF-E729-F53B-08E0-B1D41D79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397691"/>
      </p:ext>
    </p:extLst>
  </p:cSld>
  <p:clrMapOvr>
    <a:masterClrMapping/>
  </p:clrMapOvr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 Canv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68793-C389-4147-A957-880487B2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Market Canvas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81C6E2-9E7A-BF48-AD16-ECF5D665385B}"/>
              </a:ext>
            </a:extLst>
          </p:cNvPr>
          <p:cNvSpPr/>
          <p:nvPr userDrawn="1"/>
        </p:nvSpPr>
        <p:spPr>
          <a:xfrm>
            <a:off x="735775" y="1305849"/>
            <a:ext cx="7670862" cy="328677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b="0" i="0" cap="none" spc="0" dirty="0">
              <a:ln w="0">
                <a:noFill/>
              </a:ln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EB68540-3238-4D45-B387-C94982AB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019" y="1621153"/>
            <a:ext cx="1770841" cy="288758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1E2D8C-DC16-504E-8940-639310C12FD3}"/>
              </a:ext>
            </a:extLst>
          </p:cNvPr>
          <p:cNvSpPr/>
          <p:nvPr userDrawn="1"/>
        </p:nvSpPr>
        <p:spPr>
          <a:xfrm>
            <a:off x="735775" y="803152"/>
            <a:ext cx="187452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Market and Competitive Dynamics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B12543-F963-6E4A-90B6-2DE38748155B}"/>
              </a:ext>
            </a:extLst>
          </p:cNvPr>
          <p:cNvSpPr/>
          <p:nvPr userDrawn="1"/>
        </p:nvSpPr>
        <p:spPr>
          <a:xfrm>
            <a:off x="2674620" y="803152"/>
            <a:ext cx="187452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Market Opportunity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F9A66F-997A-2942-B107-59216AE90DE3}"/>
              </a:ext>
            </a:extLst>
          </p:cNvPr>
          <p:cNvSpPr/>
          <p:nvPr userDrawn="1"/>
        </p:nvSpPr>
        <p:spPr>
          <a:xfrm>
            <a:off x="4594861" y="803152"/>
            <a:ext cx="187452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External Situation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2DD8EE-61F4-864F-9396-8F633FDF2B7C}"/>
              </a:ext>
            </a:extLst>
          </p:cNvPr>
          <p:cNvCxnSpPr>
            <a:cxnSpLocks/>
          </p:cNvCxnSpPr>
          <p:nvPr userDrawn="1"/>
        </p:nvCxnSpPr>
        <p:spPr>
          <a:xfrm>
            <a:off x="2654716" y="1414755"/>
            <a:ext cx="0" cy="30206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D475C8-3498-DF48-ADDF-12FC179F47F4}"/>
              </a:ext>
            </a:extLst>
          </p:cNvPr>
          <p:cNvCxnSpPr>
            <a:cxnSpLocks/>
          </p:cNvCxnSpPr>
          <p:nvPr userDrawn="1"/>
        </p:nvCxnSpPr>
        <p:spPr>
          <a:xfrm>
            <a:off x="4580342" y="1406737"/>
            <a:ext cx="794" cy="30206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FA8C5D32-C586-3A4D-81FF-25BF3C669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5547" y="1621153"/>
            <a:ext cx="1769254" cy="288758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DBE28E2-789A-5F45-9E5E-550ED0DE3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9954" y="1617529"/>
            <a:ext cx="1769254" cy="289137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EBFAC8-F5DC-6F45-898A-0AF88E12A4FC}"/>
              </a:ext>
            </a:extLst>
          </p:cNvPr>
          <p:cNvSpPr txBox="1"/>
          <p:nvPr userDrawn="1"/>
        </p:nvSpPr>
        <p:spPr>
          <a:xfrm>
            <a:off x="784276" y="1305849"/>
            <a:ext cx="1770842" cy="3073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Lifecycle maturity and competitive position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864F39-4F4D-084F-AF0E-F702C00AB7F4}"/>
              </a:ext>
            </a:extLst>
          </p:cNvPr>
          <p:cNvSpPr txBox="1"/>
          <p:nvPr userDrawn="1"/>
        </p:nvSpPr>
        <p:spPr>
          <a:xfrm>
            <a:off x="2730643" y="1305849"/>
            <a:ext cx="1770842" cy="3073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TAM/SAM/SOM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453A09-C165-034F-B541-6822AB3552AF}"/>
              </a:ext>
            </a:extLst>
          </p:cNvPr>
          <p:cNvSpPr txBox="1"/>
          <p:nvPr userDrawn="1"/>
        </p:nvSpPr>
        <p:spPr>
          <a:xfrm>
            <a:off x="4638068" y="1305849"/>
            <a:ext cx="1770842" cy="3073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P-E-S-T-L-E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AB1C9D-9C9C-BA43-9E14-B94D2CFF1ECA}"/>
              </a:ext>
            </a:extLst>
          </p:cNvPr>
          <p:cNvSpPr/>
          <p:nvPr userDrawn="1"/>
        </p:nvSpPr>
        <p:spPr>
          <a:xfrm>
            <a:off x="6533707" y="803152"/>
            <a:ext cx="187452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Other Relevant Factors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37E9925-FD85-3F48-9181-36E705BD8B4B}"/>
              </a:ext>
            </a:extLst>
          </p:cNvPr>
          <p:cNvCxnSpPr>
            <a:cxnSpLocks/>
          </p:cNvCxnSpPr>
          <p:nvPr userDrawn="1"/>
        </p:nvCxnSpPr>
        <p:spPr>
          <a:xfrm>
            <a:off x="6516214" y="1406737"/>
            <a:ext cx="794" cy="30206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5E7BC62-DCBC-F542-80F7-634403EB06C8}"/>
              </a:ext>
            </a:extLst>
          </p:cNvPr>
          <p:cNvSpPr txBox="1"/>
          <p:nvPr userDrawn="1"/>
        </p:nvSpPr>
        <p:spPr>
          <a:xfrm>
            <a:off x="6573940" y="1305849"/>
            <a:ext cx="1770842" cy="3073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Value Chain, Adjacencies, Inorganic, etc.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34AD3EB-3C99-2D4C-8FCE-0872CAC5D4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6340" y="1621153"/>
            <a:ext cx="1769254" cy="289137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C14BFE-C80E-0241-A256-3D9BE62FA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39" y="193175"/>
            <a:ext cx="457200" cy="411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F0031F-DE1D-6F97-5D44-5379AECB06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80" y="4906304"/>
            <a:ext cx="511521" cy="180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A8EAE-D429-81BE-1E12-ECF57917D770}"/>
              </a:ext>
            </a:extLst>
          </p:cNvPr>
          <p:cNvSpPr txBox="1"/>
          <p:nvPr userDrawn="1"/>
        </p:nvSpPr>
        <p:spPr>
          <a:xfrm>
            <a:off x="609600" y="4893248"/>
            <a:ext cx="6000361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800" b="0" i="0" err="1">
                <a:solidFill>
                  <a:schemeClr val="tx1"/>
                </a:solidFill>
                <a:latin typeface="Calibri" panose="020F0502020204030204" pitchFamily="34" charset="0"/>
              </a:rPr>
              <a:t>ShareAlike</a:t>
            </a:r>
            <a:r>
              <a:rPr lang="en-US" sz="800" b="0" i="0">
                <a:solidFill>
                  <a:schemeClr val="tx1"/>
                </a:solidFill>
                <a:latin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2386748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fecycle vs competitive po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A78E4FA2-B51F-6346-9987-977093CE3721}"/>
              </a:ext>
            </a:extLst>
          </p:cNvPr>
          <p:cNvSpPr/>
          <p:nvPr/>
        </p:nvSpPr>
        <p:spPr>
          <a:xfrm>
            <a:off x="1710482" y="1232981"/>
            <a:ext cx="6859447" cy="3391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b="0" i="0" cap="none" spc="0" dirty="0">
              <a:ln w="0">
                <a:noFill/>
              </a:ln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7250F5E7-3252-AF4A-B5EF-4650906E0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5917" y="1312841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84B59176-DA0F-6442-9C37-C6A33F9308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5917" y="3575888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33197630-9D7A-B748-BE1B-E9863F5B2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85917" y="2463082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8418996-7ACA-1241-A87D-07283FC1C81A}"/>
              </a:ext>
            </a:extLst>
          </p:cNvPr>
          <p:cNvSpPr/>
          <p:nvPr/>
        </p:nvSpPr>
        <p:spPr>
          <a:xfrm rot="16200000">
            <a:off x="722252" y="2543128"/>
            <a:ext cx="1134921" cy="84574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  <a:t>NEW </a:t>
            </a:r>
            <a:b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  <a:t>PERSONAS in existing markets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CE0F928-EC00-D349-84B6-1EBD47C97EC1}"/>
              </a:ext>
            </a:extLst>
          </p:cNvPr>
          <p:cNvSpPr/>
          <p:nvPr/>
        </p:nvSpPr>
        <p:spPr>
          <a:xfrm rot="16200000">
            <a:off x="742695" y="3655932"/>
            <a:ext cx="1090687" cy="84575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  <a:t>NEW PERSONAS in new markets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C34EAF8-3E6D-524B-8196-351A8B29E37D}"/>
              </a:ext>
            </a:extLst>
          </p:cNvPr>
          <p:cNvSpPr/>
          <p:nvPr/>
        </p:nvSpPr>
        <p:spPr>
          <a:xfrm rot="16200000">
            <a:off x="706934" y="1392887"/>
            <a:ext cx="1165559" cy="84574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  <a:t>EXISTING PERSONAS in existing markets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E9CD705-2B87-2F44-8886-546C41A02F3E}"/>
              </a:ext>
            </a:extLst>
          </p:cNvPr>
          <p:cNvCxnSpPr>
            <a:cxnSpLocks/>
          </p:cNvCxnSpPr>
          <p:nvPr/>
        </p:nvCxnSpPr>
        <p:spPr>
          <a:xfrm>
            <a:off x="3114720" y="1334128"/>
            <a:ext cx="0" cy="3200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868D63-919B-F34D-A82C-EAB3FA46B435}"/>
              </a:ext>
            </a:extLst>
          </p:cNvPr>
          <p:cNvCxnSpPr>
            <a:cxnSpLocks/>
          </p:cNvCxnSpPr>
          <p:nvPr/>
        </p:nvCxnSpPr>
        <p:spPr>
          <a:xfrm>
            <a:off x="4474297" y="1334128"/>
            <a:ext cx="0" cy="3200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32E1ABD0-90A7-EF4C-8791-F614E73DBB34}"/>
              </a:ext>
            </a:extLst>
          </p:cNvPr>
          <p:cNvSpPr/>
          <p:nvPr/>
        </p:nvSpPr>
        <p:spPr>
          <a:xfrm rot="16200000">
            <a:off x="722252" y="2543128"/>
            <a:ext cx="1134921" cy="84574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  <a:t>NEW </a:t>
            </a:r>
            <a:b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  <a:t>PERSONAS in existing markets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ECEA7A3-9D1C-E544-A6FB-FF76C3E80639}"/>
              </a:ext>
            </a:extLst>
          </p:cNvPr>
          <p:cNvSpPr/>
          <p:nvPr/>
        </p:nvSpPr>
        <p:spPr>
          <a:xfrm rot="16200000">
            <a:off x="742695" y="3655932"/>
            <a:ext cx="1090687" cy="84575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  <a:t>NEW PERSONAS in new markets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D71A61-F26F-594D-A685-8A04E9A08D37}"/>
              </a:ext>
            </a:extLst>
          </p:cNvPr>
          <p:cNvSpPr/>
          <p:nvPr/>
        </p:nvSpPr>
        <p:spPr>
          <a:xfrm rot="16200000">
            <a:off x="706934" y="1392887"/>
            <a:ext cx="1165559" cy="84574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</a:rPr>
              <a:t>EXISTING PERSONAS in existing markets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3D96111-2F63-7844-AFC4-27094895BE77}"/>
              </a:ext>
            </a:extLst>
          </p:cNvPr>
          <p:cNvSpPr/>
          <p:nvPr/>
        </p:nvSpPr>
        <p:spPr>
          <a:xfrm>
            <a:off x="1749341" y="684035"/>
            <a:ext cx="1353312" cy="532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E458A88-C395-2D46-A8A8-E6B866DF886C}"/>
              </a:ext>
            </a:extLst>
          </p:cNvPr>
          <p:cNvSpPr/>
          <p:nvPr/>
        </p:nvSpPr>
        <p:spPr>
          <a:xfrm>
            <a:off x="3113301" y="684035"/>
            <a:ext cx="1353312" cy="532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Early Growth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C5DEFCB-7313-AA45-8857-70D301124960}"/>
              </a:ext>
            </a:extLst>
          </p:cNvPr>
          <p:cNvSpPr/>
          <p:nvPr/>
        </p:nvSpPr>
        <p:spPr>
          <a:xfrm>
            <a:off x="4470896" y="684035"/>
            <a:ext cx="1353312" cy="532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Late Growth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2667881-2CC1-4D47-B439-E519CFD5765D}"/>
              </a:ext>
            </a:extLst>
          </p:cNvPr>
          <p:cNvSpPr/>
          <p:nvPr/>
        </p:nvSpPr>
        <p:spPr>
          <a:xfrm rot="16200000">
            <a:off x="722252" y="2543128"/>
            <a:ext cx="1134921" cy="845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Challenger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25DFDC3-5A2F-4441-8793-D23C1B56D2FD}"/>
              </a:ext>
            </a:extLst>
          </p:cNvPr>
          <p:cNvSpPr/>
          <p:nvPr/>
        </p:nvSpPr>
        <p:spPr>
          <a:xfrm rot="16200000">
            <a:off x="742695" y="3655932"/>
            <a:ext cx="1090687" cy="8457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Follower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6D47B73-9A67-514E-B9DC-9578087F25AC}"/>
              </a:ext>
            </a:extLst>
          </p:cNvPr>
          <p:cNvSpPr/>
          <p:nvPr/>
        </p:nvSpPr>
        <p:spPr>
          <a:xfrm rot="16200000">
            <a:off x="706934" y="1392887"/>
            <a:ext cx="1165559" cy="845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Leader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EC3E40-4336-B346-ABBB-CAC439A41773}"/>
              </a:ext>
            </a:extLst>
          </p:cNvPr>
          <p:cNvCxnSpPr>
            <a:cxnSpLocks/>
          </p:cNvCxnSpPr>
          <p:nvPr/>
        </p:nvCxnSpPr>
        <p:spPr>
          <a:xfrm>
            <a:off x="1787132" y="2399542"/>
            <a:ext cx="672084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D55AE49-E157-B942-824E-292103453A08}"/>
              </a:ext>
            </a:extLst>
          </p:cNvPr>
          <p:cNvCxnSpPr>
            <a:cxnSpLocks/>
          </p:cNvCxnSpPr>
          <p:nvPr/>
        </p:nvCxnSpPr>
        <p:spPr>
          <a:xfrm>
            <a:off x="1787132" y="3534464"/>
            <a:ext cx="672084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itle 3">
            <a:extLst>
              <a:ext uri="{FF2B5EF4-FFF2-40B4-BE49-F238E27FC236}">
                <a16:creationId xmlns:a16="http://schemas.microsoft.com/office/drawing/2014/main" id="{510659BF-E09E-7A45-924E-5354C3AA4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82562"/>
            <a:ext cx="7923213" cy="430085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Lifecycle vs. Competitive Position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05ACF4-461E-CD46-A398-6472DE5338CD}"/>
              </a:ext>
            </a:extLst>
          </p:cNvPr>
          <p:cNvSpPr/>
          <p:nvPr userDrawn="1"/>
        </p:nvSpPr>
        <p:spPr>
          <a:xfrm>
            <a:off x="5834856" y="684035"/>
            <a:ext cx="1353312" cy="532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Maturity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4E1738-A06D-1244-BC71-8C126458F5E6}"/>
              </a:ext>
            </a:extLst>
          </p:cNvPr>
          <p:cNvSpPr/>
          <p:nvPr userDrawn="1"/>
        </p:nvSpPr>
        <p:spPr>
          <a:xfrm>
            <a:off x="7192451" y="684035"/>
            <a:ext cx="1353312" cy="532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000" b="0" i="0" dirty="0">
                <a:solidFill>
                  <a:schemeClr val="bg1"/>
                </a:solidFill>
                <a:latin typeface="Calibri" panose="020F0502020204030204" pitchFamily="34" charset="0"/>
              </a:rPr>
              <a:t>Decline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52CC8B-1380-0A4A-AA19-45998A44DCA5}"/>
              </a:ext>
            </a:extLst>
          </p:cNvPr>
          <p:cNvCxnSpPr>
            <a:cxnSpLocks/>
          </p:cNvCxnSpPr>
          <p:nvPr userDrawn="1"/>
        </p:nvCxnSpPr>
        <p:spPr>
          <a:xfrm>
            <a:off x="5828591" y="1334128"/>
            <a:ext cx="0" cy="3200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C660ED-CD41-0543-A1F9-0FE2F59CD44B}"/>
              </a:ext>
            </a:extLst>
          </p:cNvPr>
          <p:cNvCxnSpPr>
            <a:cxnSpLocks/>
          </p:cNvCxnSpPr>
          <p:nvPr userDrawn="1"/>
        </p:nvCxnSpPr>
        <p:spPr>
          <a:xfrm>
            <a:off x="7195852" y="1334128"/>
            <a:ext cx="0" cy="3200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7E572752-AAA8-DD44-A1BE-2F80BA626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9877" y="1312841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1883E41-1B12-4A4F-B54B-1EA588982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49877" y="3575888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A3310305-62C4-4442-B237-9EEDFEB798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49877" y="2463082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9FC5AD45-02C9-D749-9CB9-CF64E64FBB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07472" y="1312841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6011306-0138-9F44-8451-CACE695769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07472" y="3575888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2A62FE61-BD36-224E-BA25-A8B6EA5193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07472" y="2463082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288D275-884C-3542-9E5E-790522C2A0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69683" y="1312841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3D3BD88-F494-B442-A92E-4FFAE17362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69683" y="3575888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7F196212-8619-1A4D-9DAD-B32AE0BD67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69683" y="2463082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C789A780-2A73-F540-B3C1-29E9152D2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29027" y="1312841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1081F7ED-D949-C843-86E2-540D393B3E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29027" y="3575888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A76173E-C172-1548-956B-A4264F8DF0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29027" y="2463082"/>
            <a:ext cx="1280160" cy="10058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183BFF0-8F2B-4B4B-AED1-06A708D53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39" y="193175"/>
            <a:ext cx="457200" cy="411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6A2DBF-D0E3-4AE2-3424-5E62193845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80" y="4906304"/>
            <a:ext cx="511521" cy="180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EEB42-6221-E363-9E4D-C77AC152DA3A}"/>
              </a:ext>
            </a:extLst>
          </p:cNvPr>
          <p:cNvSpPr txBox="1"/>
          <p:nvPr userDrawn="1"/>
        </p:nvSpPr>
        <p:spPr>
          <a:xfrm>
            <a:off x="609600" y="4893248"/>
            <a:ext cx="6000361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800" b="0" i="0" err="1">
                <a:solidFill>
                  <a:schemeClr val="tx1"/>
                </a:solidFill>
                <a:latin typeface="Calibri" panose="020F0502020204030204" pitchFamily="34" charset="0"/>
              </a:rPr>
              <a:t>ShareAlike</a:t>
            </a:r>
            <a:r>
              <a:rPr lang="en-US" sz="800" b="0" i="0">
                <a:solidFill>
                  <a:schemeClr val="tx1"/>
                </a:solidFill>
                <a:latin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5996917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M SAM SOM Workshe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F07F2F-B77E-4B47-ABE9-94FF6C21E182}"/>
              </a:ext>
            </a:extLst>
          </p:cNvPr>
          <p:cNvSpPr/>
          <p:nvPr userDrawn="1"/>
        </p:nvSpPr>
        <p:spPr>
          <a:xfrm>
            <a:off x="735775" y="1297907"/>
            <a:ext cx="7670862" cy="328677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b="0" i="0" cap="none" spc="0" dirty="0">
              <a:ln w="0">
                <a:noFill/>
              </a:ln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E94AC-F516-D54D-B19F-A2E846943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6589" y="1905001"/>
            <a:ext cx="2194560" cy="256021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6DF92B1-C1F5-A44E-800A-59E4B633B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3926" y="1905001"/>
            <a:ext cx="2194560" cy="256021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4B7D0C3-237A-F54D-ACE0-A34BF1676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2853" y="1905000"/>
            <a:ext cx="2194560" cy="2560211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968793-C389-4147-A957-880487B2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TAM – SAM – SOM Worksheet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8179D-58DF-0849-94D7-27E3A108108A}"/>
              </a:ext>
            </a:extLst>
          </p:cNvPr>
          <p:cNvSpPr txBox="1"/>
          <p:nvPr userDrawn="1"/>
        </p:nvSpPr>
        <p:spPr>
          <a:xfrm>
            <a:off x="896589" y="1444598"/>
            <a:ext cx="2194558" cy="3073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Total Market # x </a:t>
            </a:r>
          </a:p>
          <a:p>
            <a:pPr algn="ctr"/>
            <a:r>
              <a:rPr lang="en-US" sz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Average Annual Spend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E70709-6156-7845-868D-BC75644BDEAE}"/>
              </a:ext>
            </a:extLst>
          </p:cNvPr>
          <p:cNvSpPr txBox="1"/>
          <p:nvPr userDrawn="1"/>
        </p:nvSpPr>
        <p:spPr>
          <a:xfrm>
            <a:off x="3486493" y="1428893"/>
            <a:ext cx="2180405" cy="3073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TAM x </a:t>
            </a:r>
          </a:p>
          <a:p>
            <a:pPr algn="ctr"/>
            <a:r>
              <a:rPr lang="en-US" sz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% of Market Serviceable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5F46EF-777B-6B41-BF04-76A187E398A8}"/>
              </a:ext>
            </a:extLst>
          </p:cNvPr>
          <p:cNvSpPr txBox="1"/>
          <p:nvPr userDrawn="1"/>
        </p:nvSpPr>
        <p:spPr>
          <a:xfrm>
            <a:off x="6004268" y="1414755"/>
            <a:ext cx="2241554" cy="3073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SAM x </a:t>
            </a:r>
          </a:p>
          <a:p>
            <a:pPr algn="ctr"/>
            <a:r>
              <a:rPr lang="en-US" sz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% Market Share Obtainable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530E0-9F55-4C49-B088-6DCE5EB00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39" y="193175"/>
            <a:ext cx="457200" cy="4114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040D82-60B2-7644-A4DB-CE67CB1FA586}"/>
              </a:ext>
            </a:extLst>
          </p:cNvPr>
          <p:cNvSpPr/>
          <p:nvPr userDrawn="1"/>
        </p:nvSpPr>
        <p:spPr>
          <a:xfrm>
            <a:off x="735775" y="800065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Total Addressable Market</a:t>
            </a:r>
          </a:p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TAM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38AEF8-905A-3A4C-9416-A2709EF2C8CD}"/>
              </a:ext>
            </a:extLst>
          </p:cNvPr>
          <p:cNvSpPr/>
          <p:nvPr userDrawn="1"/>
        </p:nvSpPr>
        <p:spPr>
          <a:xfrm>
            <a:off x="3313906" y="795209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Serviceable Addressable Market</a:t>
            </a:r>
          </a:p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SAM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B6BC40-8B54-0D45-9753-4EF06C905189}"/>
              </a:ext>
            </a:extLst>
          </p:cNvPr>
          <p:cNvSpPr/>
          <p:nvPr userDrawn="1"/>
        </p:nvSpPr>
        <p:spPr>
          <a:xfrm>
            <a:off x="5892037" y="795209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Serviceable Obtainable Market</a:t>
            </a:r>
          </a:p>
          <a:p>
            <a:pPr algn="ctr"/>
            <a:r>
              <a:rPr lang="en-US" sz="1200" b="0" i="0" dirty="0">
                <a:solidFill>
                  <a:schemeClr val="bg1"/>
                </a:solidFill>
                <a:latin typeface="Calibri" panose="020F0502020204030204" pitchFamily="34" charset="0"/>
              </a:rPr>
              <a:t>SOM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1FFD7A-A213-7248-95E8-F359E33BC100}"/>
              </a:ext>
            </a:extLst>
          </p:cNvPr>
          <p:cNvCxnSpPr>
            <a:cxnSpLocks/>
          </p:cNvCxnSpPr>
          <p:nvPr userDrawn="1"/>
        </p:nvCxnSpPr>
        <p:spPr>
          <a:xfrm>
            <a:off x="3262941" y="1444598"/>
            <a:ext cx="0" cy="30206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071856-E709-E34B-8758-9AF7DF3A9480}"/>
              </a:ext>
            </a:extLst>
          </p:cNvPr>
          <p:cNvCxnSpPr>
            <a:cxnSpLocks/>
          </p:cNvCxnSpPr>
          <p:nvPr userDrawn="1"/>
        </p:nvCxnSpPr>
        <p:spPr>
          <a:xfrm>
            <a:off x="5892037" y="1444598"/>
            <a:ext cx="794" cy="30206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DA8548F-DB5C-4532-E29B-84467E317A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80" y="4906304"/>
            <a:ext cx="511521" cy="180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B4AB3-29AD-C148-0340-EAE23B352C2D}"/>
              </a:ext>
            </a:extLst>
          </p:cNvPr>
          <p:cNvSpPr txBox="1"/>
          <p:nvPr userDrawn="1"/>
        </p:nvSpPr>
        <p:spPr>
          <a:xfrm>
            <a:off x="609600" y="4893248"/>
            <a:ext cx="6000361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800" b="0" i="0" err="1">
                <a:solidFill>
                  <a:schemeClr val="tx1"/>
                </a:solidFill>
                <a:latin typeface="Calibri" panose="020F0502020204030204" pitchFamily="34" charset="0"/>
              </a:rPr>
              <a:t>ShareAlike</a:t>
            </a:r>
            <a:r>
              <a:rPr lang="en-US" sz="800" b="0" i="0">
                <a:solidFill>
                  <a:schemeClr val="tx1"/>
                </a:solidFill>
                <a:latin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7415895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STLE Analys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B929BA-D987-2D48-BF11-C6EB87597CF8}"/>
              </a:ext>
            </a:extLst>
          </p:cNvPr>
          <p:cNvSpPr/>
          <p:nvPr/>
        </p:nvSpPr>
        <p:spPr>
          <a:xfrm>
            <a:off x="735775" y="1297907"/>
            <a:ext cx="7670862" cy="138374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b="0" i="0" cap="none" spc="0" dirty="0">
              <a:ln w="0">
                <a:noFill/>
              </a:ln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E94AC-F516-D54D-B19F-A2E846943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6589" y="1351088"/>
            <a:ext cx="2194560" cy="1220663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41C9C9-072E-0945-B03B-1D39AD4FDD4D}"/>
              </a:ext>
            </a:extLst>
          </p:cNvPr>
          <p:cNvSpPr/>
          <p:nvPr/>
        </p:nvSpPr>
        <p:spPr>
          <a:xfrm>
            <a:off x="735775" y="800065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P | Political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452AC-ABE2-8146-A7B9-CC41E42B6B24}"/>
              </a:ext>
            </a:extLst>
          </p:cNvPr>
          <p:cNvSpPr/>
          <p:nvPr/>
        </p:nvSpPr>
        <p:spPr>
          <a:xfrm>
            <a:off x="3313906" y="795209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E | Economic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0A43B-C913-114C-9CB5-BB9A4DC619B0}"/>
              </a:ext>
            </a:extLst>
          </p:cNvPr>
          <p:cNvSpPr/>
          <p:nvPr/>
        </p:nvSpPr>
        <p:spPr>
          <a:xfrm>
            <a:off x="5892037" y="795209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S | Social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572B9-2872-7048-BC07-2731B993BC60}"/>
              </a:ext>
            </a:extLst>
          </p:cNvPr>
          <p:cNvCxnSpPr>
            <a:cxnSpLocks/>
          </p:cNvCxnSpPr>
          <p:nvPr/>
        </p:nvCxnSpPr>
        <p:spPr>
          <a:xfrm>
            <a:off x="3286538" y="1444598"/>
            <a:ext cx="0" cy="112715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913A74-F00B-D440-BA1C-4A2CFFF7D30E}"/>
              </a:ext>
            </a:extLst>
          </p:cNvPr>
          <p:cNvCxnSpPr>
            <a:cxnSpLocks/>
          </p:cNvCxnSpPr>
          <p:nvPr/>
        </p:nvCxnSpPr>
        <p:spPr>
          <a:xfrm>
            <a:off x="5892037" y="1444598"/>
            <a:ext cx="794" cy="11247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6DF92B1-C1F5-A44E-800A-59E4B633B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3926" y="1351088"/>
            <a:ext cx="2194560" cy="1220663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4B7D0C3-237A-F54D-ACE0-A34BF1676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2853" y="1351087"/>
            <a:ext cx="2194560" cy="1220663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968793-C389-4147-A957-880487B2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PESTLE Worksheet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256A3-D896-8C43-8E0A-5AC4C641D67D}"/>
              </a:ext>
            </a:extLst>
          </p:cNvPr>
          <p:cNvSpPr/>
          <p:nvPr userDrawn="1"/>
        </p:nvSpPr>
        <p:spPr>
          <a:xfrm>
            <a:off x="735775" y="3267606"/>
            <a:ext cx="7670862" cy="138374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b="0" i="0" cap="none" spc="0" dirty="0">
              <a:ln w="0">
                <a:noFill/>
              </a:ln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47C9BA-7F98-214E-A313-EDC1B9E787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6589" y="3320787"/>
            <a:ext cx="2194560" cy="1220663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4F233E-3C5F-B24B-BB19-AEF5BAC9C5A3}"/>
              </a:ext>
            </a:extLst>
          </p:cNvPr>
          <p:cNvSpPr/>
          <p:nvPr userDrawn="1"/>
        </p:nvSpPr>
        <p:spPr>
          <a:xfrm>
            <a:off x="735775" y="2769764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T | Technological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E18BF3-6629-364D-83BB-B67EAE6F5BC2}"/>
              </a:ext>
            </a:extLst>
          </p:cNvPr>
          <p:cNvSpPr/>
          <p:nvPr userDrawn="1"/>
        </p:nvSpPr>
        <p:spPr>
          <a:xfrm>
            <a:off x="3313906" y="2764908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L | Legal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7B3F9-89F2-C54A-B693-0B078529E1A8}"/>
              </a:ext>
            </a:extLst>
          </p:cNvPr>
          <p:cNvSpPr/>
          <p:nvPr userDrawn="1"/>
        </p:nvSpPr>
        <p:spPr>
          <a:xfrm>
            <a:off x="5892037" y="2764908"/>
            <a:ext cx="25146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E | Environmental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FD69624-080C-0D41-B497-FD6E8A3A1F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3926" y="3320787"/>
            <a:ext cx="2194560" cy="1220663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DED9EC6-48B9-3F49-9A06-B4A5EB2069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2853" y="3320786"/>
            <a:ext cx="2194560" cy="1220663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3DA8E6-0049-D641-9272-81795766377C}"/>
              </a:ext>
            </a:extLst>
          </p:cNvPr>
          <p:cNvCxnSpPr>
            <a:cxnSpLocks/>
          </p:cNvCxnSpPr>
          <p:nvPr userDrawn="1"/>
        </p:nvCxnSpPr>
        <p:spPr>
          <a:xfrm>
            <a:off x="3281346" y="3401986"/>
            <a:ext cx="0" cy="112715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908BA9-6C83-F446-8C76-D998CA61582C}"/>
              </a:ext>
            </a:extLst>
          </p:cNvPr>
          <p:cNvCxnSpPr>
            <a:cxnSpLocks/>
          </p:cNvCxnSpPr>
          <p:nvPr userDrawn="1"/>
        </p:nvCxnSpPr>
        <p:spPr>
          <a:xfrm>
            <a:off x="5886845" y="3401986"/>
            <a:ext cx="794" cy="11247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2FB5E1C-8B43-E444-82D1-FE9DFC351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139" y="193175"/>
            <a:ext cx="457200" cy="411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235067-72FF-0A86-8458-0E1FA5D226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80" y="4906304"/>
            <a:ext cx="511521" cy="180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4ED904-4A2D-A71D-E7A4-F2DACA016562}"/>
              </a:ext>
            </a:extLst>
          </p:cNvPr>
          <p:cNvSpPr txBox="1"/>
          <p:nvPr userDrawn="1"/>
        </p:nvSpPr>
        <p:spPr>
          <a:xfrm>
            <a:off x="609600" y="4893248"/>
            <a:ext cx="6000361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800" b="0" i="0">
                <a:solidFill>
                  <a:schemeClr val="tx1"/>
                </a:solidFill>
                <a:latin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800" b="0" i="0" err="1">
                <a:solidFill>
                  <a:schemeClr val="tx1"/>
                </a:solidFill>
                <a:latin typeface="Calibri" panose="020F0502020204030204" pitchFamily="34" charset="0"/>
              </a:rPr>
              <a:t>ShareAlike</a:t>
            </a:r>
            <a:r>
              <a:rPr lang="en-US" sz="800" b="0" i="0">
                <a:solidFill>
                  <a:schemeClr val="tx1"/>
                </a:solidFill>
                <a:latin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6940173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Performance Dashboar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68793-C389-4147-A957-880487B2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Product Performance Dashboard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A0DA00A-8B35-3949-94C6-CD512D2F6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0" y="4906304"/>
            <a:ext cx="511521" cy="18019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6B46ABB-0BAE-694D-A362-466F44F55E38}"/>
              </a:ext>
            </a:extLst>
          </p:cNvPr>
          <p:cNvSpPr txBox="1"/>
          <p:nvPr/>
        </p:nvSpPr>
        <p:spPr>
          <a:xfrm>
            <a:off x="609600" y="4893248"/>
            <a:ext cx="1954381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800" b="0" i="0" dirty="0">
                <a:latin typeface="Arial" panose="020B0604020202020204" pitchFamily="34" charset="0"/>
              </a:rPr>
              <a:t>Attribution-</a:t>
            </a:r>
            <a:r>
              <a:rPr lang="en-US" sz="800" b="0" i="0" dirty="0" err="1">
                <a:latin typeface="Arial" panose="020B0604020202020204" pitchFamily="34" charset="0"/>
              </a:rPr>
              <a:t>ShareAlike</a:t>
            </a:r>
            <a:r>
              <a:rPr lang="en-US" sz="800" b="0" i="0" dirty="0">
                <a:latin typeface="Arial" panose="020B0604020202020204" pitchFamily="34" charset="0"/>
              </a:rPr>
              <a:t> 4.0 International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9AF40AA-9CB9-5D45-9BDB-475BDB9C02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5"/>
            <a:ext cx="457200" cy="411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781527-8A26-6B1A-1DFD-298F4CE59D1E}"/>
              </a:ext>
            </a:extLst>
          </p:cNvPr>
          <p:cNvSpPr txBox="1"/>
          <p:nvPr userDrawn="1"/>
        </p:nvSpPr>
        <p:spPr>
          <a:xfrm>
            <a:off x="3143808" y="1564029"/>
            <a:ext cx="0" cy="4571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dirty="0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0278A-CF8C-82D8-29E5-24177895032B}"/>
              </a:ext>
            </a:extLst>
          </p:cNvPr>
          <p:cNvSpPr/>
          <p:nvPr userDrawn="1"/>
        </p:nvSpPr>
        <p:spPr>
          <a:xfrm>
            <a:off x="278098" y="697069"/>
            <a:ext cx="2843784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KEY FINANCIAL METRICS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9DCBD-2642-77DA-D58F-3015792C0DBF}"/>
              </a:ext>
            </a:extLst>
          </p:cNvPr>
          <p:cNvSpPr/>
          <p:nvPr userDrawn="1"/>
        </p:nvSpPr>
        <p:spPr>
          <a:xfrm>
            <a:off x="3181660" y="697069"/>
            <a:ext cx="2847684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KEY FINANCIAL LEVERS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61E49-AD7A-DAE4-B636-5E57A460E2E8}"/>
              </a:ext>
            </a:extLst>
          </p:cNvPr>
          <p:cNvSpPr/>
          <p:nvPr userDrawn="1"/>
        </p:nvSpPr>
        <p:spPr>
          <a:xfrm>
            <a:off x="541876" y="1215487"/>
            <a:ext cx="2576556" cy="17511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440" tIns="45720" rIns="91440" bIns="45720" rtlCol="0" anchor="t" anchorCtr="0">
            <a:noAutofit/>
          </a:bodyPr>
          <a:lstStyle/>
          <a:p>
            <a:endParaRPr lang="en-US" sz="1400" b="0" i="0" cap="none" spc="0" dirty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EFF4350-5151-DEBF-11A5-6E7060A834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6" y="1561174"/>
            <a:ext cx="2348770" cy="12867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What are the key high-level financial metrics to measure your product performance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1BB46-2B71-56A8-003B-411385C494E7}"/>
              </a:ext>
            </a:extLst>
          </p:cNvPr>
          <p:cNvSpPr/>
          <p:nvPr userDrawn="1"/>
        </p:nvSpPr>
        <p:spPr>
          <a:xfrm>
            <a:off x="3469024" y="1218342"/>
            <a:ext cx="2560320" cy="17511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440" tIns="45720" rIns="91440" bIns="45720" rtlCol="0" anchor="t" anchorCtr="0">
            <a:noAutofit/>
          </a:bodyPr>
          <a:lstStyle/>
          <a:p>
            <a:endParaRPr lang="en-US" sz="1400" b="0" i="0" cap="none" spc="0" dirty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5D56A1A-4359-9D2B-0AB7-B24ED9E15A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24552" y="1331038"/>
            <a:ext cx="2408888" cy="66317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 for lever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2ABACB-0D17-8DC4-CF7D-FE0154867230}"/>
              </a:ext>
            </a:extLst>
          </p:cNvPr>
          <p:cNvSpPr/>
          <p:nvPr userDrawn="1"/>
        </p:nvSpPr>
        <p:spPr>
          <a:xfrm>
            <a:off x="541876" y="3032738"/>
            <a:ext cx="2576556" cy="17511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440" tIns="45720" rIns="91440" bIns="45720" rtlCol="0" anchor="t" anchorCtr="0">
            <a:noAutofit/>
          </a:bodyPr>
          <a:lstStyle/>
          <a:p>
            <a:endParaRPr lang="en-US" sz="1400" b="0" i="0" cap="none" spc="0" dirty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92D4297E-514D-99B9-E4A2-4996FC81F8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387" y="3129329"/>
            <a:ext cx="2394369" cy="153198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Items for this phase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8A8602-5B55-27EA-507D-58707BA90B99}"/>
              </a:ext>
            </a:extLst>
          </p:cNvPr>
          <p:cNvSpPr/>
          <p:nvPr userDrawn="1"/>
        </p:nvSpPr>
        <p:spPr>
          <a:xfrm>
            <a:off x="3469024" y="3035593"/>
            <a:ext cx="2560320" cy="17511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440" tIns="45720" rIns="91440" bIns="45720" rtlCol="0" anchor="t" anchorCtr="0">
            <a:noAutofit/>
          </a:bodyPr>
          <a:lstStyle/>
          <a:p>
            <a:endParaRPr lang="en-US" sz="1400" b="0" i="0" cap="none" spc="0" dirty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BEFEDA-1C16-D18D-B579-7D914C8A768F}"/>
              </a:ext>
            </a:extLst>
          </p:cNvPr>
          <p:cNvSpPr/>
          <p:nvPr userDrawn="1"/>
        </p:nvSpPr>
        <p:spPr>
          <a:xfrm rot="16200000">
            <a:off x="-472190" y="1952554"/>
            <a:ext cx="1751134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Revenue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A3B370-547A-F581-C1BE-04D5950FBE2D}"/>
              </a:ext>
            </a:extLst>
          </p:cNvPr>
          <p:cNvSpPr/>
          <p:nvPr userDrawn="1"/>
        </p:nvSpPr>
        <p:spPr>
          <a:xfrm rot="16200000">
            <a:off x="-472190" y="3769803"/>
            <a:ext cx="1751134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Variable Costs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B486DF-AFB5-69E0-2C91-DBAA89B9E838}"/>
              </a:ext>
            </a:extLst>
          </p:cNvPr>
          <p:cNvSpPr/>
          <p:nvPr userDrawn="1"/>
        </p:nvSpPr>
        <p:spPr>
          <a:xfrm rot="16200000">
            <a:off x="2904258" y="1506193"/>
            <a:ext cx="84955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0220E09-1E97-6EAB-E8F8-84AB03B3B149}"/>
              </a:ext>
            </a:extLst>
          </p:cNvPr>
          <p:cNvSpPr/>
          <p:nvPr userDrawn="1"/>
        </p:nvSpPr>
        <p:spPr>
          <a:xfrm rot="16200000">
            <a:off x="2904258" y="2406109"/>
            <a:ext cx="84955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EDB370F1-8356-1F00-6BDF-E164B30CCA4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16200000">
            <a:off x="2895382" y="1523491"/>
            <a:ext cx="849558" cy="277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Lever 1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A4071187-27C3-F8F7-98E6-C8A7B6C761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2914667" y="2408240"/>
            <a:ext cx="849558" cy="277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Lever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0F1BB6-1BBB-61CB-4216-351FCAE66860}"/>
              </a:ext>
            </a:extLst>
          </p:cNvPr>
          <p:cNvSpPr txBox="1"/>
          <p:nvPr userDrawn="1"/>
        </p:nvSpPr>
        <p:spPr>
          <a:xfrm>
            <a:off x="3154215" y="3373497"/>
            <a:ext cx="0" cy="4571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dirty="0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1F81F6-F93C-D391-4BAF-782EE140667C}"/>
              </a:ext>
            </a:extLst>
          </p:cNvPr>
          <p:cNvSpPr/>
          <p:nvPr userDrawn="1"/>
        </p:nvSpPr>
        <p:spPr>
          <a:xfrm rot="16200000">
            <a:off x="2914665" y="3315661"/>
            <a:ext cx="84955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EF0231B-4041-FC3F-4720-44DAB2679AFB}"/>
              </a:ext>
            </a:extLst>
          </p:cNvPr>
          <p:cNvSpPr/>
          <p:nvPr userDrawn="1"/>
        </p:nvSpPr>
        <p:spPr>
          <a:xfrm rot="16200000">
            <a:off x="2914665" y="4215577"/>
            <a:ext cx="84955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AC0C5F72-DEFE-E824-8BDB-B97BDB6CBC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2905789" y="3332959"/>
            <a:ext cx="849558" cy="277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Lever A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6AFB6E02-BAE3-FA3F-1DE7-E7BEC8253EF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16200000">
            <a:off x="2925074" y="4217708"/>
            <a:ext cx="849558" cy="277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Lever B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67DD6954-AC71-A1AE-DC35-6E5D353D679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24552" y="2150257"/>
            <a:ext cx="2408888" cy="66317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 for lever 2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1838DF3B-1353-CFC8-482C-1E70D6BF41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30224" y="3168738"/>
            <a:ext cx="2408888" cy="66317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 for lever A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896416E3-6E8F-1C87-7369-1B53A2F01FA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30224" y="3987957"/>
            <a:ext cx="2408888" cy="66317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 for lever 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A5A26F-B49C-E430-AAF9-9E8385489D37}"/>
              </a:ext>
            </a:extLst>
          </p:cNvPr>
          <p:cNvSpPr txBox="1"/>
          <p:nvPr userDrawn="1"/>
        </p:nvSpPr>
        <p:spPr>
          <a:xfrm>
            <a:off x="6104237" y="1552108"/>
            <a:ext cx="0" cy="4571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dirty="0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8C30BA-92DE-DED3-7C04-E601BB3058CA}"/>
              </a:ext>
            </a:extLst>
          </p:cNvPr>
          <p:cNvSpPr/>
          <p:nvPr userDrawn="1"/>
        </p:nvSpPr>
        <p:spPr>
          <a:xfrm>
            <a:off x="6388813" y="1206421"/>
            <a:ext cx="2560320" cy="17511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440" tIns="45720" rIns="91440" bIns="45720" rtlCol="0" anchor="t" anchorCtr="0">
            <a:noAutofit/>
          </a:bodyPr>
          <a:lstStyle/>
          <a:p>
            <a:endParaRPr lang="en-US" sz="1400" b="0" i="0" cap="none" spc="0" dirty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9D33E2FE-E537-1EAE-F180-B6EF285DB99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44341" y="1319117"/>
            <a:ext cx="2431850" cy="66317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 for indicator 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04C774-8817-0456-5D6A-7C2B2A8ED5FF}"/>
              </a:ext>
            </a:extLst>
          </p:cNvPr>
          <p:cNvSpPr/>
          <p:nvPr userDrawn="1"/>
        </p:nvSpPr>
        <p:spPr>
          <a:xfrm>
            <a:off x="6388813" y="3023672"/>
            <a:ext cx="2560320" cy="17511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440" tIns="45720" rIns="91440" bIns="45720" rtlCol="0" anchor="t" anchorCtr="0">
            <a:noAutofit/>
          </a:bodyPr>
          <a:lstStyle/>
          <a:p>
            <a:endParaRPr lang="en-US" sz="1400" b="0" i="0" cap="none" spc="0" dirty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B21BD5-911A-C493-FE25-BDE29249242C}"/>
              </a:ext>
            </a:extLst>
          </p:cNvPr>
          <p:cNvSpPr/>
          <p:nvPr userDrawn="1"/>
        </p:nvSpPr>
        <p:spPr>
          <a:xfrm rot="16200000">
            <a:off x="5824047" y="1494272"/>
            <a:ext cx="84955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B129B6-782A-177E-2095-6DC4A1A8AD63}"/>
              </a:ext>
            </a:extLst>
          </p:cNvPr>
          <p:cNvSpPr/>
          <p:nvPr userDrawn="1"/>
        </p:nvSpPr>
        <p:spPr>
          <a:xfrm rot="16200000">
            <a:off x="5824047" y="2394188"/>
            <a:ext cx="84955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2C275F94-CB0A-85E8-3F55-12FB9BFCA7B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16200000">
            <a:off x="5815171" y="1511570"/>
            <a:ext cx="849558" cy="277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Indicator 1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A117D893-1ED8-1DAB-72AD-C7AB14612C5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5834456" y="2396319"/>
            <a:ext cx="849558" cy="277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Indicator 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1F8CC3-5151-A9CB-D937-676A5D735514}"/>
              </a:ext>
            </a:extLst>
          </p:cNvPr>
          <p:cNvSpPr txBox="1"/>
          <p:nvPr userDrawn="1"/>
        </p:nvSpPr>
        <p:spPr>
          <a:xfrm>
            <a:off x="6114644" y="3361576"/>
            <a:ext cx="0" cy="4571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dirty="0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D2DE59F-DCD1-E272-605F-CB79557A4FBC}"/>
              </a:ext>
            </a:extLst>
          </p:cNvPr>
          <p:cNvSpPr/>
          <p:nvPr userDrawn="1"/>
        </p:nvSpPr>
        <p:spPr>
          <a:xfrm rot="16200000">
            <a:off x="5834454" y="3303740"/>
            <a:ext cx="84955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2EBFFC-ECCE-F9C2-092D-7B424BFF19CE}"/>
              </a:ext>
            </a:extLst>
          </p:cNvPr>
          <p:cNvSpPr/>
          <p:nvPr userDrawn="1"/>
        </p:nvSpPr>
        <p:spPr>
          <a:xfrm rot="16200000">
            <a:off x="5834454" y="4203656"/>
            <a:ext cx="84955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2121C0F1-B8B5-06AE-B903-6A203B58826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5825578" y="3321038"/>
            <a:ext cx="849558" cy="277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Indicator A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F5E1FCE3-8D72-8371-D2C6-A840B199D19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5844863" y="4205787"/>
            <a:ext cx="849558" cy="277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Indicator B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9C9D763F-975F-151A-B30C-ED431337E5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44341" y="2138336"/>
            <a:ext cx="2431850" cy="66317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 for indicator 2</a:t>
            </a:r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21916B28-36BE-94D5-4C1C-9551059B5B0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50013" y="3156817"/>
            <a:ext cx="2431850" cy="66317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 for indicator A</a:t>
            </a:r>
          </a:p>
        </p:txBody>
      </p:sp>
      <p:sp>
        <p:nvSpPr>
          <p:cNvPr id="85" name="Text Placeholder 5">
            <a:extLst>
              <a:ext uri="{FF2B5EF4-FFF2-40B4-BE49-F238E27FC236}">
                <a16:creationId xmlns:a16="http://schemas.microsoft.com/office/drawing/2014/main" id="{832299B4-441D-361C-EA43-EC49A4A3892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450013" y="3976036"/>
            <a:ext cx="2431850" cy="66317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 for indicator B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542BC51-DAC8-4582-1976-857F6880CE58}"/>
              </a:ext>
            </a:extLst>
          </p:cNvPr>
          <p:cNvSpPr/>
          <p:nvPr userDrawn="1"/>
        </p:nvSpPr>
        <p:spPr>
          <a:xfrm>
            <a:off x="6101449" y="697069"/>
            <a:ext cx="2847684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</a:rPr>
              <a:t>KEY FINANCIAL INDICATORS</a:t>
            </a:r>
          </a:p>
        </p:txBody>
      </p:sp>
    </p:spTree>
    <p:extLst>
      <p:ext uri="{BB962C8B-B14F-4D97-AF65-F5344CB8AC3E}">
        <p14:creationId xmlns:p14="http://schemas.microsoft.com/office/powerpoint/2010/main" val="482945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duct Lifecycle Strateg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B929BA-D987-2D48-BF11-C6EB87597CF8}"/>
              </a:ext>
            </a:extLst>
          </p:cNvPr>
          <p:cNvSpPr/>
          <p:nvPr/>
        </p:nvSpPr>
        <p:spPr>
          <a:xfrm>
            <a:off x="1149591" y="1355227"/>
            <a:ext cx="6971020" cy="323253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b="0" i="0" cap="none" spc="0" dirty="0">
              <a:ln w="0">
                <a:noFill/>
              </a:ln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E94AC-F516-D54D-B19F-A2E846943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9095" y="1476245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#1 Prioritized Initiative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41C9C9-072E-0945-B03B-1D39AD4FDD4D}"/>
              </a:ext>
            </a:extLst>
          </p:cNvPr>
          <p:cNvSpPr/>
          <p:nvPr/>
        </p:nvSpPr>
        <p:spPr>
          <a:xfrm>
            <a:off x="1149591" y="852530"/>
            <a:ext cx="2286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INITIATIVE FOCUS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452AC-ABE2-8146-A7B9-CC41E42B6B24}"/>
              </a:ext>
            </a:extLst>
          </p:cNvPr>
          <p:cNvSpPr/>
          <p:nvPr/>
        </p:nvSpPr>
        <p:spPr>
          <a:xfrm>
            <a:off x="3492101" y="852530"/>
            <a:ext cx="2286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WHAT IS NEXT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0A43B-C913-114C-9CB5-BB9A4DC619B0}"/>
              </a:ext>
            </a:extLst>
          </p:cNvPr>
          <p:cNvSpPr/>
          <p:nvPr/>
        </p:nvSpPr>
        <p:spPr>
          <a:xfrm>
            <a:off x="5834611" y="852530"/>
            <a:ext cx="2286000" cy="4572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WHO IS ACCOUNTABLE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572B9-2872-7048-BC07-2731B993BC60}"/>
              </a:ext>
            </a:extLst>
          </p:cNvPr>
          <p:cNvCxnSpPr>
            <a:cxnSpLocks/>
          </p:cNvCxnSpPr>
          <p:nvPr/>
        </p:nvCxnSpPr>
        <p:spPr>
          <a:xfrm flipH="1">
            <a:off x="3469587" y="1447042"/>
            <a:ext cx="22514" cy="301610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913A74-F00B-D440-BA1C-4A2CFFF7D30E}"/>
              </a:ext>
            </a:extLst>
          </p:cNvPr>
          <p:cNvCxnSpPr>
            <a:cxnSpLocks/>
          </p:cNvCxnSpPr>
          <p:nvPr/>
        </p:nvCxnSpPr>
        <p:spPr>
          <a:xfrm>
            <a:off x="5808443" y="1446334"/>
            <a:ext cx="0" cy="30175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6DF92B1-C1F5-A44E-800A-59E4B633B8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1605" y="1476245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What are the next steps to better understand or validate the opportunity?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4B7D0C3-237A-F54D-ACE0-A34BF16764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4115" y="1476245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Who is accountable for this next step?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968793-C389-4147-A957-880487B2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Product Lifecycle Strategy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B46ABB-0BAE-694D-A362-466F44F55E38}"/>
              </a:ext>
            </a:extLst>
          </p:cNvPr>
          <p:cNvSpPr txBox="1"/>
          <p:nvPr/>
        </p:nvSpPr>
        <p:spPr>
          <a:xfrm>
            <a:off x="609600" y="4893248"/>
            <a:ext cx="1954381" cy="21544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800" b="0" i="0" dirty="0">
                <a:latin typeface="Arial" panose="020B0604020202020204" pitchFamily="34" charset="0"/>
              </a:rPr>
              <a:t>Attribution-</a:t>
            </a:r>
            <a:r>
              <a:rPr lang="en-US" sz="800" b="0" i="0" dirty="0" err="1">
                <a:latin typeface="Arial" panose="020B0604020202020204" pitchFamily="34" charset="0"/>
              </a:rPr>
              <a:t>ShareAlike</a:t>
            </a:r>
            <a:r>
              <a:rPr lang="en-US" sz="800" b="0" i="0" dirty="0">
                <a:latin typeface="Arial" panose="020B0604020202020204" pitchFamily="34" charset="0"/>
              </a:rPr>
              <a:t> 4.0 International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445F386-67CD-A249-90D9-30FBE5AB6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702" y="2515985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#2 Prioritized Initiative (if you have one)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5F20410-3A8D-8445-966D-7B882200F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8212" y="2515985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What are the next steps to better understand or validate the opportunity?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26AC4A5-21E3-0843-8664-1EF3BDB565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7067" y="2515985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Who is accountable for this next step?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C68952B-57B7-7249-95BF-D8A99E743D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5702" y="3551403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#3 Prioritized Initiative (if you have one)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CE93501-C0E9-4442-9F49-5963DF3480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212" y="3551403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What are the next steps to better understand or validate the opportunity?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CE87AFD-6956-1041-BCDB-6281C5E27D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7067" y="3551403"/>
            <a:ext cx="2194560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i="0"/>
            </a:lvl1pPr>
            <a:lvl2pPr marL="365125" indent="0">
              <a:buFont typeface="Arial" panose="020B0604020202020204" pitchFamily="34" charset="0"/>
              <a:buNone/>
              <a:defRPr sz="1400"/>
            </a:lvl2pPr>
            <a:lvl3pPr marL="685800" indent="0">
              <a:buNone/>
              <a:defRPr sz="1400"/>
            </a:lvl3pPr>
            <a:lvl4pPr marL="1143000" indent="0">
              <a:buNone/>
              <a:defRPr sz="1400"/>
            </a:lvl4pPr>
            <a:lvl5pPr marL="1600200" indent="0">
              <a:buNone/>
              <a:defRPr sz="1400"/>
            </a:lvl5pPr>
          </a:lstStyle>
          <a:p>
            <a:pPr lvl="0"/>
            <a:r>
              <a:rPr lang="en-US" dirty="0"/>
              <a:t>Who is accountable for this next step?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2DFCF6-A925-3A41-A29F-FB4E1A50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0" y="4906304"/>
            <a:ext cx="511521" cy="1801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8BAA52-0270-3A42-AD38-5DB8E8BC0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139" y="193175"/>
            <a:ext cx="4572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7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609600" y="1318310"/>
            <a:ext cx="2514600" cy="32004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794" b="0" i="0"/>
            </a:lvl1pPr>
            <a:lvl2pPr marL="363449" indent="0">
              <a:buFont typeface="Arial" panose="020B0604020202020204" pitchFamily="34" charset="0"/>
              <a:buNone/>
              <a:defRPr sz="1791" b="0" i="0"/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list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3413050" y="1320779"/>
            <a:ext cx="2514600" cy="320924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794" b="0" i="0"/>
            </a:lvl1pPr>
            <a:lvl2pPr marL="363449" indent="0">
              <a:buFont typeface="Arial" panose="020B0604020202020204" pitchFamily="34" charset="0"/>
              <a:buNone/>
              <a:defRPr sz="1791" b="0" i="0"/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D97DD1-F05A-CB41-A5DE-581452BDFD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749321"/>
            <a:ext cx="2514600" cy="457199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394" b="0" i="0"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A49CF45-730A-7042-81A0-8E15B77663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050" y="751786"/>
            <a:ext cx="2514600" cy="457199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394" b="0" i="0"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9DC33D00-5439-9DB4-A9E8-E3FE3EBAF1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6501" y="1318315"/>
            <a:ext cx="2514600" cy="320924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794" b="0" i="0"/>
            </a:lvl1pPr>
            <a:lvl2pPr marL="363449" indent="0">
              <a:buFont typeface="Arial" panose="020B0604020202020204" pitchFamily="34" charset="0"/>
              <a:buNone/>
              <a:defRPr sz="1791" b="0" i="0"/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list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FEF9DCD-2B0C-1CB9-6EAF-F371F4FCB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6501" y="749321"/>
            <a:ext cx="2514600" cy="457199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394" b="0" i="0"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2D1379-623E-D4BE-8A27-BC5A63EB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80416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 head f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9" y="182567"/>
            <a:ext cx="8121501" cy="430085"/>
          </a:xfrm>
        </p:spPr>
        <p:txBody>
          <a:bodyPr/>
          <a:lstStyle>
            <a:lvl1pPr>
              <a:defRPr b="0" i="0">
                <a:latin typeface="+mj-lt"/>
                <a:ea typeface="+mj-ea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609600" y="1412493"/>
            <a:ext cx="3886200" cy="301028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798" b="0" i="0">
                <a:latin typeface="+mn-lt"/>
                <a:ea typeface="Open Sans Light" pitchFamily="2" charset="0"/>
                <a:cs typeface="Calibri" panose="020F0502020204030204" pitchFamily="34" charset="0"/>
              </a:defRPr>
            </a:lvl1pPr>
            <a:lvl2pPr marL="363449" indent="0">
              <a:buFont typeface="Arial" panose="020B0604020202020204" pitchFamily="34" charset="0"/>
              <a:buNone/>
              <a:defRPr sz="1791" b="0" i="0"/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Left 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4844901" y="1412489"/>
            <a:ext cx="3886200" cy="301028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798" b="0" i="0">
                <a:latin typeface="+mn-lt"/>
                <a:ea typeface="Open Sans Light" pitchFamily="2" charset="0"/>
                <a:cs typeface="Calibri" panose="020F0502020204030204" pitchFamily="34" charset="0"/>
              </a:defRPr>
            </a:lvl1pPr>
            <a:lvl2pPr marL="363449" indent="0">
              <a:buFont typeface="Arial" panose="020B0604020202020204" pitchFamily="34" charset="0"/>
              <a:buNone/>
              <a:defRPr sz="1791" b="0" i="0"/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Right content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F8DDF-AB12-B548-A870-D5911A9BC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720733"/>
            <a:ext cx="8121650" cy="557213"/>
          </a:xfrm>
        </p:spPr>
        <p:txBody>
          <a:bodyPr>
            <a:normAutofit/>
          </a:bodyPr>
          <a:lstStyle>
            <a:lvl1pPr>
              <a:defRPr sz="1798" b="0" i="0">
                <a:solidFill>
                  <a:schemeClr val="tx2"/>
                </a:solidFill>
                <a:latin typeface="+mj-ea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14750973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BLANK SLIDES</a:t>
            </a:r>
          </a:p>
        </p:txBody>
      </p:sp>
    </p:spTree>
    <p:extLst>
      <p:ext uri="{BB962C8B-B14F-4D97-AF65-F5344CB8AC3E}">
        <p14:creationId xmlns:p14="http://schemas.microsoft.com/office/powerpoint/2010/main" val="128661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7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 copy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06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 title no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23D1-7EA8-9458-5D77-E2FFFD25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326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 title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2033-2166-8C6D-C441-EDB9BF72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07647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ssetBrief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5D710-3D4C-E446-BC09-AF992ACDE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DACD60-3CC0-4F12-9620-9F0B228B64AB}"/>
              </a:ext>
            </a:extLst>
          </p:cNvPr>
          <p:cNvSpPr/>
          <p:nvPr/>
        </p:nvSpPr>
        <p:spPr>
          <a:xfrm>
            <a:off x="570521" y="833933"/>
            <a:ext cx="3931920" cy="730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ASSET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5CEBDC-21B8-69F1-8621-FFD37C049FCB}"/>
              </a:ext>
            </a:extLst>
          </p:cNvPr>
          <p:cNvSpPr/>
          <p:nvPr/>
        </p:nvSpPr>
        <p:spPr>
          <a:xfrm>
            <a:off x="575914" y="1610193"/>
            <a:ext cx="1938528" cy="6394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SEGMENT / PERSONA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B16A74-15C1-C9EB-65D8-AAC2DD5D6AB7}"/>
              </a:ext>
            </a:extLst>
          </p:cNvPr>
          <p:cNvSpPr/>
          <p:nvPr/>
        </p:nvSpPr>
        <p:spPr>
          <a:xfrm>
            <a:off x="4606621" y="833933"/>
            <a:ext cx="3931920" cy="7308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355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COMPELLING MESSAGE (15-30 words)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5995F-746A-8B8C-DCF7-95FD49F21DF2}"/>
              </a:ext>
            </a:extLst>
          </p:cNvPr>
          <p:cNvSpPr/>
          <p:nvPr/>
        </p:nvSpPr>
        <p:spPr>
          <a:xfrm>
            <a:off x="4607011" y="1610195"/>
            <a:ext cx="3931530" cy="1963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DESCRIPTION (75-150 words)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BAD002-B6A5-4884-CB9B-C790E25CDEAA}"/>
              </a:ext>
            </a:extLst>
          </p:cNvPr>
          <p:cNvSpPr/>
          <p:nvPr/>
        </p:nvSpPr>
        <p:spPr>
          <a:xfrm>
            <a:off x="2582201" y="3619494"/>
            <a:ext cx="1920240" cy="11876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ALTERNATIVES</a:t>
            </a:r>
            <a:endParaRPr lang="en-US" sz="1045" b="0" i="0" cap="none" spc="0">
              <a:ln w="0">
                <a:noFill/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59E011-4295-FD38-0759-8C383C22D1A8}"/>
              </a:ext>
            </a:extLst>
          </p:cNvPr>
          <p:cNvSpPr/>
          <p:nvPr/>
        </p:nvSpPr>
        <p:spPr>
          <a:xfrm>
            <a:off x="571316" y="3619494"/>
            <a:ext cx="1920240" cy="11876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KEY CAPABILITIES</a:t>
            </a:r>
            <a:endParaRPr lang="en-US" sz="1045" b="0" i="0" cap="none" spc="0">
              <a:ln w="0">
                <a:noFill/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4616B-ED1E-A50C-82ED-234AF3CB9D2E}"/>
              </a:ext>
            </a:extLst>
          </p:cNvPr>
          <p:cNvSpPr txBox="1"/>
          <p:nvPr/>
        </p:nvSpPr>
        <p:spPr>
          <a:xfrm>
            <a:off x="547348" y="193179"/>
            <a:ext cx="3954461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733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398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Asset Brief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D5FFC58-1720-E17B-0E9B-F7E48994F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16" y="1045564"/>
            <a:ext cx="3931920" cy="548132"/>
          </a:xfrm>
        </p:spPr>
        <p:txBody>
          <a:bodyPr>
            <a:normAutofit/>
          </a:bodyPr>
          <a:lstStyle>
            <a:lvl1pPr marL="0" marR="0" indent="0" algn="l" defTabSz="910203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5">
                <a:latin typeface="+mn-lt"/>
                <a:ea typeface="+mn-ea"/>
              </a:defRPr>
            </a:lvl1pPr>
          </a:lstStyle>
          <a:p>
            <a:pPr marL="0" marR="0" lvl="0" indent="0" algn="l" defTabSz="910203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propose a campaign, sales tool, customer tool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D9238E9-9A19-02DC-F992-A5F6B6ACE0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6621" y="1048729"/>
            <a:ext cx="3931920" cy="548132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Why the customer will care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37A9501-D4E4-55AE-1CFF-CC22A8F63D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7020" y="1829317"/>
            <a:ext cx="3927929" cy="1730771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4CD4E62-FC5E-270F-3DC2-164BC40C5C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316" y="3804713"/>
            <a:ext cx="1920240" cy="1004909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Why this approach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3D12BBF-DA67-FFDB-25C7-C2755B86CB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316" y="1768296"/>
            <a:ext cx="1938528" cy="456777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Target segment or persona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93D38E3-646E-09AB-ADD7-A58A4DFB06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0002" y="3804713"/>
            <a:ext cx="1913264" cy="1004909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How this problem is being solved today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487EF4-B295-03CF-7B81-DD7CA0552A0D}"/>
              </a:ext>
            </a:extLst>
          </p:cNvPr>
          <p:cNvSpPr/>
          <p:nvPr/>
        </p:nvSpPr>
        <p:spPr>
          <a:xfrm>
            <a:off x="6142990" y="113369"/>
            <a:ext cx="2408480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22892F7D-569C-D789-9B30-B4FA702A33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42999" y="304659"/>
            <a:ext cx="2399153" cy="26590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215893-81FB-F79D-AA58-98357E73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3371E68-99B7-6DA7-5620-80FFBA799394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08FAA7-222F-C21B-F33E-BF9716C4F977}"/>
              </a:ext>
            </a:extLst>
          </p:cNvPr>
          <p:cNvSpPr/>
          <p:nvPr/>
        </p:nvSpPr>
        <p:spPr>
          <a:xfrm>
            <a:off x="570521" y="2295100"/>
            <a:ext cx="3931920" cy="12789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PROBLEM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101E64D-33C7-0084-0FBF-F4FB718D9F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1316" y="2463818"/>
            <a:ext cx="3931920" cy="1096265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For when a buyer encounters this problem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8A0977-440B-4BB7-2E08-B5B09143DEB6}"/>
              </a:ext>
            </a:extLst>
          </p:cNvPr>
          <p:cNvSpPr/>
          <p:nvPr/>
        </p:nvSpPr>
        <p:spPr>
          <a:xfrm>
            <a:off x="6614700" y="3619494"/>
            <a:ext cx="1920240" cy="11876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KEYWORDS (META-TAGS)</a:t>
            </a:r>
            <a:endParaRPr lang="en-US" sz="1045" b="0" i="0" cap="none" spc="0">
              <a:ln w="0">
                <a:noFill/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818D203-E2AE-B61A-1D4C-842DD1D925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3219" y="3804716"/>
            <a:ext cx="1905113" cy="1004909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Keywords for SEO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7DFBC8-9F81-F484-EFCD-7FC6E3524630}"/>
              </a:ext>
            </a:extLst>
          </p:cNvPr>
          <p:cNvSpPr/>
          <p:nvPr/>
        </p:nvSpPr>
        <p:spPr>
          <a:xfrm>
            <a:off x="2582201" y="1610193"/>
            <a:ext cx="1920240" cy="6394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RELATED ASSETS OR EVENTS</a:t>
            </a:r>
            <a:endParaRPr lang="en-US" sz="1045" b="0" i="0" cap="none" spc="0">
              <a:ln w="0">
                <a:noFill/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0C51051-01F0-4B08-AD77-059122A0F8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77624" y="1768296"/>
            <a:ext cx="1920240" cy="456777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Dependencies or related events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55694-2EEC-2A47-3DE4-26BE6B85F461}"/>
              </a:ext>
            </a:extLst>
          </p:cNvPr>
          <p:cNvSpPr/>
          <p:nvPr/>
        </p:nvSpPr>
        <p:spPr>
          <a:xfrm>
            <a:off x="4606014" y="3619494"/>
            <a:ext cx="1920240" cy="11876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CALL TO ACTION</a:t>
            </a:r>
            <a:endParaRPr lang="en-US" sz="1045" b="0" i="0" cap="none" spc="0">
              <a:ln w="0">
                <a:noFill/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FD9B9B4-466A-A5DB-C0C5-29BD553E61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11507" y="3804716"/>
            <a:ext cx="1898138" cy="1004909"/>
          </a:xfrm>
        </p:spPr>
        <p:txBody>
          <a:bodyPr>
            <a:normAutofit/>
          </a:bodyPr>
          <a:lstStyle>
            <a:lvl1pPr marL="0" indent="0">
              <a:buNone/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the buyer will do next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AF8F4-6385-7C6A-DD6E-3E369DAD6D6B}"/>
              </a:ext>
            </a:extLst>
          </p:cNvPr>
          <p:cNvSpPr txBox="1"/>
          <p:nvPr/>
        </p:nvSpPr>
        <p:spPr>
          <a:xfrm>
            <a:off x="2312203" y="3245987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3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83DF2-8FD8-6705-A353-F3CCA2F857D7}"/>
              </a:ext>
            </a:extLst>
          </p:cNvPr>
          <p:cNvSpPr txBox="1"/>
          <p:nvPr/>
        </p:nvSpPr>
        <p:spPr>
          <a:xfrm>
            <a:off x="2312203" y="3245987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3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506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6D80-698B-CC45-AD7C-BEB4C447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2" y="182567"/>
            <a:ext cx="7897819" cy="430085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7360D-5E36-3F45-BD22-1B9BCD4E6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" y="201171"/>
            <a:ext cx="457200" cy="411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7A4E8D-CD59-4AF3-0A02-769AA5947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" y="201171"/>
            <a:ext cx="4572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199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1" pos="2880">
          <p15:clr>
            <a:srgbClr val="FBAE40"/>
          </p15:clr>
        </p15:guide>
        <p15:guide id="12" pos="384">
          <p15:clr>
            <a:srgbClr val="FBAE40"/>
          </p15:clr>
        </p15:guide>
        <p15:guide id="13" pos="5376">
          <p15:clr>
            <a:srgbClr val="FBAE40"/>
          </p15:clr>
        </p15:guide>
        <p15:guide id="15" orient="horz" pos="2026">
          <p15:clr>
            <a:srgbClr val="FBAE40"/>
          </p15:clr>
        </p15:guide>
        <p15:guide id="16" orient="horz" pos="2146">
          <p15:clr>
            <a:srgbClr val="FBAE40"/>
          </p15:clr>
        </p15:guide>
        <p15:guide id="19" pos="1968">
          <p15:clr>
            <a:srgbClr val="FBAE40"/>
          </p15:clr>
        </p15:guide>
        <p15:guide id="20" pos="2088">
          <p15:clr>
            <a:srgbClr val="FBAE40"/>
          </p15:clr>
        </p15:guide>
        <p15:guide id="21" pos="3672">
          <p15:clr>
            <a:srgbClr val="FBAE40"/>
          </p15:clr>
        </p15:guide>
        <p15:guide id="22" pos="3792">
          <p15:clr>
            <a:srgbClr val="FBAE40"/>
          </p15:clr>
        </p15:guide>
        <p15:guide id="41" pos="2160">
          <p15:clr>
            <a:srgbClr val="FBAE40"/>
          </p15:clr>
        </p15:guide>
        <p15:guide id="42" pos="288">
          <p15:clr>
            <a:srgbClr val="FBAE40"/>
          </p15:clr>
        </p15:guide>
        <p15:guide id="43" pos="4032">
          <p15:clr>
            <a:srgbClr val="FBAE40"/>
          </p15:clr>
        </p15:guide>
        <p15:guide id="44" orient="horz" pos="1520">
          <p15:clr>
            <a:srgbClr val="FBAE40"/>
          </p15:clr>
        </p15:guide>
        <p15:guide id="45" orient="horz" pos="1610">
          <p15:clr>
            <a:srgbClr val="FBAE40"/>
          </p15:clr>
        </p15:guide>
        <p15:guide id="46" pos="1476">
          <p15:clr>
            <a:srgbClr val="FBAE40"/>
          </p15:clr>
        </p15:guide>
        <p15:guide id="47" pos="1566">
          <p15:clr>
            <a:srgbClr val="FBAE40"/>
          </p15:clr>
        </p15:guide>
        <p15:guide id="48" pos="2754">
          <p15:clr>
            <a:srgbClr val="FBAE40"/>
          </p15:clr>
        </p15:guide>
        <p15:guide id="49" pos="28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712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leprom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28936-A7E8-6A4A-8A14-C31863A0AF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85751"/>
            <a:ext cx="6400800" cy="4572000"/>
          </a:xfrm>
        </p:spPr>
        <p:txBody>
          <a:bodyPr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5995" b="0" i="0">
                <a:solidFill>
                  <a:schemeClr val="bg1"/>
                </a:solidFill>
                <a:latin typeface="+mj-lt"/>
                <a:ea typeface="+mj-ea"/>
              </a:defRPr>
            </a:lvl1pPr>
            <a:lvl2pPr algn="ctr">
              <a:buFont typeface="Arial" panose="020B0604020202020204" pitchFamily="34" charset="0"/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teleprompter</a:t>
            </a:r>
          </a:p>
        </p:txBody>
      </p:sp>
    </p:spTree>
    <p:extLst>
      <p:ext uri="{BB962C8B-B14F-4D97-AF65-F5344CB8AC3E}">
        <p14:creationId xmlns:p14="http://schemas.microsoft.com/office/powerpoint/2010/main" val="185781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28936-A7E8-6A4A-8A14-C31863A0AF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565" y="285751"/>
            <a:ext cx="6400800" cy="4572000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sz="5995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algn="ctr"/>
            <a:r>
              <a:rPr lang="en-US"/>
              <a:t>topic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501AE-31D4-CBB3-3F98-3F2E83742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617035" y="285751"/>
            <a:ext cx="2263699" cy="4572000"/>
          </a:xfrm>
        </p:spPr>
        <p:txBody>
          <a:bodyPr anchor="ctr">
            <a:noAutofit/>
          </a:bodyPr>
          <a:lstStyle>
            <a:lvl1pPr algn="ctr">
              <a:defRPr sz="29973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8CE46-C494-63C0-5136-8ADA691DD32E}"/>
              </a:ext>
            </a:extLst>
          </p:cNvPr>
          <p:cNvSpPr txBox="1"/>
          <p:nvPr/>
        </p:nvSpPr>
        <p:spPr>
          <a:xfrm>
            <a:off x="-2286000" y="2424432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51569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A0C693-ECC5-3EBB-606D-27C2A0123DD4}"/>
              </a:ext>
            </a:extLst>
          </p:cNvPr>
          <p:cNvSpPr/>
          <p:nvPr/>
        </p:nvSpPr>
        <p:spPr>
          <a:xfrm>
            <a:off x="0" y="3605416"/>
            <a:ext cx="9144000" cy="15380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1102" tIns="45552" rIns="91102" bIns="45552" rtlCol="0" anchor="ctr">
            <a:noAutofit/>
          </a:bodyPr>
          <a:lstStyle/>
          <a:p>
            <a:pPr algn="ctr"/>
            <a:endParaRPr lang="en-US" sz="1793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D855-A7AE-C210-9C02-74F4AE3C5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77588"/>
            <a:ext cx="1828800" cy="1260499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BDAC4957-C12B-9687-6B54-ECC0A65F2B75}"/>
              </a:ext>
            </a:extLst>
          </p:cNvPr>
          <p:cNvSpPr>
            <a:spLocks noChangeAspect="1"/>
          </p:cNvSpPr>
          <p:nvPr/>
        </p:nvSpPr>
        <p:spPr>
          <a:xfrm rot="5400000">
            <a:off x="7182194" y="3594968"/>
            <a:ext cx="822199" cy="815423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91102" tIns="45552" rIns="91102" bIns="45552" rtlCol="0" anchor="ctr">
            <a:noAutofit/>
          </a:bodyPr>
          <a:lstStyle/>
          <a:p>
            <a:pPr algn="ctr"/>
            <a:endParaRPr lang="en-US" sz="1793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50157" y="1084963"/>
            <a:ext cx="6750844" cy="2531567"/>
          </a:xfrm>
        </p:spPr>
        <p:txBody>
          <a:bodyPr anchor="ctr">
            <a:normAutofit/>
          </a:bodyPr>
          <a:lstStyle>
            <a:lvl1pPr algn="ctr">
              <a:defRPr sz="3197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1250157" y="3968496"/>
            <a:ext cx="6750844" cy="1080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94" b="1" i="0">
                <a:solidFill>
                  <a:schemeClr val="tx1"/>
                </a:solidFill>
                <a:latin typeface="+mj-lt"/>
                <a:ea typeface="Open Sans SemiBold" pitchFamily="2" charset="0"/>
                <a:cs typeface="Calibri" panose="020F0502020204030204" pitchFamily="34" charset="0"/>
              </a:defRPr>
            </a:lvl1pPr>
            <a:lvl2pPr marL="364405" indent="0" algn="r">
              <a:buNone/>
              <a:defRPr sz="2786">
                <a:solidFill>
                  <a:schemeClr val="tx2"/>
                </a:solidFill>
              </a:defRPr>
            </a:lvl2pPr>
            <a:lvl3pPr marL="683260" indent="0" algn="r">
              <a:buNone/>
              <a:defRPr sz="2786">
                <a:solidFill>
                  <a:schemeClr val="tx2"/>
                </a:solidFill>
              </a:defRPr>
            </a:lvl3pPr>
            <a:lvl4pPr marL="1137653" indent="0" algn="r">
              <a:buNone/>
              <a:defRPr sz="2786">
                <a:solidFill>
                  <a:schemeClr val="tx2"/>
                </a:solidFill>
              </a:defRPr>
            </a:lvl4pPr>
            <a:lvl5pPr marL="1593159" indent="0" algn="r">
              <a:buNone/>
              <a:defRPr sz="2786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83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489D9D5-5BA7-09DA-38E1-22CA67088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0" y="831850"/>
            <a:ext cx="2679700" cy="3479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50157" y="801689"/>
            <a:ext cx="6750844" cy="3611412"/>
          </a:xfr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3597" b="0" i="0"/>
            </a:lvl1pPr>
          </a:lstStyle>
          <a:p>
            <a:r>
              <a:rPr lang="en-US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83711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619">
          <p15:clr>
            <a:srgbClr val="FBAE40"/>
          </p15:clr>
        </p15:guide>
        <p15:guide id="8" pos="2880">
          <p15:clr>
            <a:srgbClr val="FBAE40"/>
          </p15:clr>
        </p15:guide>
        <p15:guide id="13" orient="horz" pos="1214">
          <p15:clr>
            <a:srgbClr val="FBAE40"/>
          </p15:clr>
        </p15:guide>
        <p15:guide id="14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cla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16AF0213-3CFE-21B4-37B6-12DE484E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79" y="831850"/>
            <a:ext cx="1219200" cy="3479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50157" y="801693"/>
            <a:ext cx="6750844" cy="3725861"/>
          </a:xfr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3597" b="0" i="0"/>
            </a:lvl1pPr>
          </a:lstStyle>
          <a:p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58981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619">
          <p15:clr>
            <a:srgbClr val="FBAE40"/>
          </p15:clr>
        </p15:guide>
        <p15:guide id="8" pos="2880">
          <p15:clr>
            <a:srgbClr val="FBAE40"/>
          </p15:clr>
        </p15:guide>
        <p15:guide id="13" orient="horz" pos="1214">
          <p15:clr>
            <a:srgbClr val="FBAE40"/>
          </p15:clr>
        </p15:guide>
        <p15:guide id="14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le wat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 outline">
            <a:extLst>
              <a:ext uri="{FF2B5EF4-FFF2-40B4-BE49-F238E27FC236}">
                <a16:creationId xmlns:a16="http://schemas.microsoft.com/office/drawing/2014/main" id="{30E0A647-9254-9283-F378-9E9C9C30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543" y="233996"/>
            <a:ext cx="4675523" cy="467552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66716" y="971551"/>
            <a:ext cx="6210589" cy="3200400"/>
          </a:xfrm>
        </p:spPr>
        <p:txBody>
          <a:bodyPr anchor="ctr">
            <a:normAutofit/>
          </a:bodyPr>
          <a:lstStyle>
            <a:lvl1pPr algn="ctr">
              <a:defRPr sz="3996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rule</a:t>
            </a:r>
          </a:p>
        </p:txBody>
      </p:sp>
      <p:pic>
        <p:nvPicPr>
          <p:cNvPr id="2" name="Graphic 1" descr="Lightbulb outline">
            <a:extLst>
              <a:ext uri="{FF2B5EF4-FFF2-40B4-BE49-F238E27FC236}">
                <a16:creationId xmlns:a16="http://schemas.microsoft.com/office/drawing/2014/main" id="{C5D8AFA5-9743-09FB-3105-3897D6E74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541" y="233994"/>
            <a:ext cx="4675523" cy="4675523"/>
          </a:xfrm>
          <a:prstGeom prst="rect">
            <a:avLst/>
          </a:prstGeom>
        </p:spPr>
      </p:pic>
      <p:pic>
        <p:nvPicPr>
          <p:cNvPr id="4" name="Graphic 3" descr="Lightbulb outline">
            <a:extLst>
              <a:ext uri="{FF2B5EF4-FFF2-40B4-BE49-F238E27FC236}">
                <a16:creationId xmlns:a16="http://schemas.microsoft.com/office/drawing/2014/main" id="{87E4A924-D563-4499-66A4-89C67526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541" y="233994"/>
            <a:ext cx="4675523" cy="46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56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le watermark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 outline">
            <a:extLst>
              <a:ext uri="{FF2B5EF4-FFF2-40B4-BE49-F238E27FC236}">
                <a16:creationId xmlns:a16="http://schemas.microsoft.com/office/drawing/2014/main" id="{30E0A647-9254-9283-F378-9E9C9C30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543" y="233996"/>
            <a:ext cx="4675523" cy="467552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66716" y="971551"/>
            <a:ext cx="6210589" cy="3200400"/>
          </a:xfrm>
        </p:spPr>
        <p:txBody>
          <a:bodyPr anchor="ctr">
            <a:normAutofit/>
          </a:bodyPr>
          <a:lstStyle>
            <a:lvl1pPr algn="ctr">
              <a:defRPr sz="3996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1348321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GL tr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 outline">
            <a:extLst>
              <a:ext uri="{FF2B5EF4-FFF2-40B4-BE49-F238E27FC236}">
                <a16:creationId xmlns:a16="http://schemas.microsoft.com/office/drawing/2014/main" id="{30E0A647-9254-9283-F378-9E9C9C30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543" y="233996"/>
            <a:ext cx="4675523" cy="4675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49891-E07E-28E2-39B3-A603FE4704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94" y="1247228"/>
            <a:ext cx="1371600" cy="12344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66706" y="971551"/>
            <a:ext cx="5683602" cy="3200400"/>
          </a:xfrm>
        </p:spPr>
        <p:txBody>
          <a:bodyPr anchor="ctr">
            <a:normAutofit/>
          </a:bodyPr>
          <a:lstStyle>
            <a:lvl1pPr algn="ctr">
              <a:defRPr sz="3996" b="0" i="0"/>
            </a:lvl1pPr>
          </a:lstStyle>
          <a:p>
            <a:r>
              <a:rPr lang="en-US"/>
              <a:t>PGL truth</a:t>
            </a:r>
          </a:p>
        </p:txBody>
      </p:sp>
    </p:spTree>
    <p:extLst>
      <p:ext uri="{BB962C8B-B14F-4D97-AF65-F5344CB8AC3E}">
        <p14:creationId xmlns:p14="http://schemas.microsoft.com/office/powerpoint/2010/main" val="349403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struction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55" y="182566"/>
            <a:ext cx="7920165" cy="43021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55" y="801693"/>
            <a:ext cx="7920165" cy="3725861"/>
          </a:xfrm>
        </p:spPr>
        <p:txBody>
          <a:bodyPr/>
          <a:lstStyle>
            <a:lvl1pPr marL="341966" indent="-341966">
              <a:buClr>
                <a:schemeClr val="tx1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</a:defRPr>
            </a:lvl1pPr>
            <a:lvl2pPr marL="706098" indent="-341966">
              <a:buClr>
                <a:schemeClr val="tx1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05654" y="2"/>
            <a:ext cx="738215" cy="513764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marL="0" indent="0" algn="ctr">
              <a:buNone/>
            </a:pPr>
            <a:r>
              <a:rPr lang="en-US" sz="3597" b="1" i="0">
                <a:solidFill>
                  <a:schemeClr val="tx1"/>
                </a:solidFill>
                <a:latin typeface="+mj-lt"/>
                <a:ea typeface="Noteworthy Bold" charset="0"/>
                <a:cs typeface="Noteworthy Bold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82141199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%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D6E840-F8BE-C140-D781-C56CF51441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41600" y="1578938"/>
            <a:ext cx="3860800" cy="1485148"/>
          </a:xfrm>
        </p:spPr>
        <p:txBody>
          <a:bodyPr anchor="ctr">
            <a:noAutofit/>
          </a:bodyPr>
          <a:lstStyle>
            <a:lvl1pPr algn="ctr">
              <a:defRPr sz="1149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err="1"/>
              <a:t>nn</a:t>
            </a:r>
            <a:r>
              <a:rPr lang="en-US"/>
              <a:t>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52033-2166-8C6D-C441-EDB9BF72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C397B40-BB87-643A-7FC0-41221FCFD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1599" y="3063334"/>
            <a:ext cx="3860800" cy="1243483"/>
          </a:xfrm>
        </p:spPr>
        <p:txBody>
          <a:bodyPr>
            <a:normAutofit/>
          </a:bodyPr>
          <a:lstStyle>
            <a:lvl1pPr algn="ctr">
              <a:defRPr sz="2398"/>
            </a:lvl1pPr>
          </a:lstStyle>
          <a:p>
            <a:pPr lvl="0"/>
            <a:r>
              <a:rPr lang="en-US"/>
              <a:t>description of fact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E91F22B-AD36-2A54-24E8-485B6B1704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296" y="1148852"/>
            <a:ext cx="1747837" cy="430086"/>
          </a:xfrm>
        </p:spPr>
        <p:txBody>
          <a:bodyPr anchor="t">
            <a:normAutofit/>
          </a:bodyPr>
          <a:lstStyle>
            <a:lvl1pPr algn="ctr">
              <a:defRPr sz="2398" b="1"/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67646784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p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C28B3D-4932-6D48-AEA0-9CB49D45C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BBBAAE-3A10-474B-B875-6120BDFC5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5921" y="659219"/>
            <a:ext cx="3827721" cy="4125432"/>
          </a:xfrm>
        </p:spPr>
        <p:txBody>
          <a:bodyPr>
            <a:normAutofit/>
          </a:bodyPr>
          <a:lstStyle>
            <a:lvl1pPr marL="317623" indent="-317623">
              <a:buClr>
                <a:schemeClr val="tx2"/>
              </a:buClr>
              <a:buSzPct val="60000"/>
              <a:buFont typeface="Wingdings" pitchFamily="2" charset="2"/>
              <a:buChar char="q"/>
              <a:defRPr sz="2398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B7D4B-FC15-7E49-B05F-47F91FF95A9B}"/>
              </a:ext>
            </a:extLst>
          </p:cNvPr>
          <p:cNvSpPr/>
          <p:nvPr/>
        </p:nvSpPr>
        <p:spPr>
          <a:xfrm>
            <a:off x="0" y="5143504"/>
            <a:ext cx="4572000" cy="4603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95" b="0" i="0">
                <a:latin typeface="+mn-lt"/>
              </a:rPr>
              <a:t>https://</a:t>
            </a:r>
            <a:r>
              <a:rPr lang="en-US" sz="1195" b="0" i="0" err="1">
                <a:latin typeface="+mn-lt"/>
              </a:rPr>
              <a:t>pixabay.com</a:t>
            </a:r>
            <a:r>
              <a:rPr lang="en-US" sz="1195" b="0" i="0">
                <a:latin typeface="+mn-lt"/>
              </a:rPr>
              <a:t>/</a:t>
            </a:r>
            <a:r>
              <a:rPr lang="en-US" sz="1195" b="0" i="0" err="1">
                <a:latin typeface="+mn-lt"/>
              </a:rPr>
              <a:t>en</a:t>
            </a:r>
            <a:r>
              <a:rPr lang="en-US" sz="1195" b="0" i="0">
                <a:latin typeface="+mn-lt"/>
              </a:rPr>
              <a:t>/writing-pad-hand-clipboard-computer-3229690/</a:t>
            </a:r>
          </a:p>
        </p:txBody>
      </p:sp>
    </p:spTree>
    <p:extLst>
      <p:ext uri="{BB962C8B-B14F-4D97-AF65-F5344CB8AC3E}">
        <p14:creationId xmlns:p14="http://schemas.microsoft.com/office/powerpoint/2010/main" val="602072972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9937C-D88B-6C4F-A629-77060A91A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"/>
          <a:stretch/>
        </p:blipFill>
        <p:spPr>
          <a:xfrm>
            <a:off x="-91440" y="0"/>
            <a:ext cx="9235440" cy="519493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E6607-E2AD-AB41-A3AA-BABEAB2E96E3}"/>
              </a:ext>
            </a:extLst>
          </p:cNvPr>
          <p:cNvSpPr/>
          <p:nvPr/>
        </p:nvSpPr>
        <p:spPr>
          <a:xfrm>
            <a:off x="6788871" y="5172033"/>
            <a:ext cx="2355132" cy="24558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r"/>
            <a:r>
              <a:rPr lang="en-US" sz="9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Photo by Alejandro Escamilla on </a:t>
            </a:r>
            <a:r>
              <a:rPr lang="en-US" sz="995" b="0" i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Unsplash</a:t>
            </a:r>
            <a:endParaRPr lang="en-US" sz="995" b="0" i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173CA-E735-DF4B-976E-DE2A717B8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3133" y="182567"/>
            <a:ext cx="4537253" cy="430085"/>
          </a:xfrm>
          <a:solidFill>
            <a:schemeClr val="tx1">
              <a:alpha val="50000"/>
            </a:schemeClr>
          </a:solidFill>
        </p:spPr>
        <p:txBody>
          <a:bodyPr lIns="228600" rIns="228600"/>
          <a:lstStyle>
            <a:lvl1pPr>
              <a:defRPr sz="2398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453127" y="792064"/>
            <a:ext cx="4537254" cy="4049446"/>
          </a:xfrm>
          <a:solidFill>
            <a:schemeClr val="tx1">
              <a:alpha val="50000"/>
            </a:schemeClr>
          </a:solidFill>
        </p:spPr>
        <p:txBody>
          <a:bodyPr lIns="228600" rIns="228600">
            <a:normAutofit/>
          </a:bodyPr>
          <a:lstStyle>
            <a:lvl1pPr marL="0" indent="0">
              <a:buFont typeface="Arial" panose="020B0604020202020204" pitchFamily="34" charset="0"/>
              <a:buNone/>
              <a:defRPr sz="2398" b="0" i="0">
                <a:solidFill>
                  <a:schemeClr val="bg1"/>
                </a:solidFill>
                <a:latin typeface="+mn-lt"/>
                <a:ea typeface="+mj-ea"/>
              </a:defRPr>
            </a:lvl1pPr>
            <a:lvl2pPr marL="7910" indent="0">
              <a:buFont typeface="Arial" panose="020B0604020202020204" pitchFamily="34" charset="0"/>
              <a:buNone/>
              <a:tabLst/>
              <a:defRPr sz="1998" b="0" i="0">
                <a:solidFill>
                  <a:schemeClr val="bg1"/>
                </a:solidFill>
                <a:latin typeface="+mn-lt"/>
              </a:defRPr>
            </a:lvl2pPr>
            <a:lvl3pPr>
              <a:defRPr sz="1791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3132497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SLID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PHOTOS</a:t>
            </a:r>
          </a:p>
        </p:txBody>
      </p:sp>
    </p:spTree>
    <p:extLst>
      <p:ext uri="{BB962C8B-B14F-4D97-AF65-F5344CB8AC3E}">
        <p14:creationId xmlns:p14="http://schemas.microsoft.com/office/powerpoint/2010/main" val="2965080525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8EF7979-13F0-5F43-9154-FCA76EDA4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5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5058455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aption left whit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CB9275-821C-6F4C-846E-E9D51BAC7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5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685800" y="526272"/>
            <a:ext cx="3657600" cy="3200400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228600" tIns="45716" rIns="228600" bIns="45716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sz="2398" dirty="0" smtClean="0">
                <a:latin typeface="+mj-lt"/>
                <a:ea typeface="+mj-ea"/>
              </a:defRPr>
            </a:lvl1pPr>
            <a:lvl2pPr marL="7910" indent="0">
              <a:tabLst/>
              <a:defRPr b="0" i="0"/>
            </a:lvl2pPr>
          </a:lstStyle>
          <a:p>
            <a:pPr lvl="0"/>
            <a:r>
              <a:rPr lang="en-US"/>
              <a:t>Title (indent for light body)</a:t>
            </a:r>
          </a:p>
          <a:p>
            <a:pPr lvl="1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99033991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aption left blac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CB9275-821C-6F4C-846E-E9D51BAC7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685800" y="526026"/>
            <a:ext cx="3657600" cy="3200400"/>
          </a:xfrm>
          <a:solidFill>
            <a:schemeClr val="tx1">
              <a:alpha val="50000"/>
            </a:schemeClr>
          </a:solidFill>
        </p:spPr>
        <p:txBody>
          <a:bodyPr lIns="228600" rIns="2286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398" b="0" i="0">
                <a:solidFill>
                  <a:schemeClr val="bg1"/>
                </a:solidFill>
                <a:latin typeface="+mj-lt"/>
                <a:ea typeface="+mj-ea"/>
              </a:defRPr>
            </a:lvl1pPr>
            <a:lvl2pPr marL="7910" indent="0">
              <a:buFont typeface="Arial" panose="020B0604020202020204" pitchFamily="34" charset="0"/>
              <a:buNone/>
              <a:tabLst/>
              <a:defRPr sz="1793" b="0" i="0">
                <a:solidFill>
                  <a:schemeClr val="bg1"/>
                </a:solidFill>
                <a:latin typeface="+mn-lt"/>
                <a:ea typeface="+mn-ea"/>
              </a:defRPr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Title (indent for light body)</a:t>
            </a:r>
          </a:p>
          <a:p>
            <a:pPr lvl="1"/>
            <a:r>
              <a:rPr lang="en-US">
                <a:latin typeface="+mn-ea"/>
                <a:ea typeface="+mn-ea"/>
              </a:rPr>
              <a:t>Text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43208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aption right whit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2EC2D-F6C3-044D-BC26-78CAAFF11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5093208" y="425442"/>
            <a:ext cx="3657600" cy="3200400"/>
          </a:xfrm>
          <a:solidFill>
            <a:schemeClr val="bg1">
              <a:alpha val="50000"/>
            </a:schemeClr>
          </a:solidFill>
        </p:spPr>
        <p:txBody>
          <a:bodyPr lIns="228600" rIns="22860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398" b="0" i="0">
                <a:solidFill>
                  <a:schemeClr val="tx1"/>
                </a:solidFill>
                <a:latin typeface="+mj-lt"/>
                <a:ea typeface="+mj-ea"/>
              </a:defRPr>
            </a:lvl1pPr>
            <a:lvl2pPr marL="7910" indent="0">
              <a:buFont typeface="Arial" panose="020B0604020202020204" pitchFamily="34" charset="0"/>
              <a:buNone/>
              <a:tabLst/>
              <a:defRPr sz="1998" b="0" i="0">
                <a:solidFill>
                  <a:schemeClr val="tx1"/>
                </a:solidFill>
                <a:latin typeface="+mn-lt"/>
              </a:defRPr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Title (indent for light body)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86571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aption right blac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2EC2D-F6C3-044D-BC26-78CAAFF11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5093208" y="425442"/>
            <a:ext cx="3657600" cy="3200400"/>
          </a:xfrm>
          <a:solidFill>
            <a:schemeClr val="tx1">
              <a:alpha val="50000"/>
            </a:schemeClr>
          </a:solidFill>
        </p:spPr>
        <p:txBody>
          <a:bodyPr lIns="228600" rIns="22860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398" b="0" i="0">
                <a:solidFill>
                  <a:schemeClr val="bg1"/>
                </a:solidFill>
                <a:latin typeface="+mj-lt"/>
                <a:ea typeface="+mj-ea"/>
              </a:defRPr>
            </a:lvl1pPr>
            <a:lvl2pPr marL="7910" indent="0">
              <a:buFont typeface="Arial" panose="020B0604020202020204" pitchFamily="34" charset="0"/>
              <a:buNone/>
              <a:tabLst/>
              <a:defRPr sz="1998" b="0" i="0">
                <a:solidFill>
                  <a:schemeClr val="bg1"/>
                </a:solidFill>
              </a:defRPr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Title (indent for light body)</a:t>
            </a:r>
          </a:p>
          <a:p>
            <a:pPr lvl="1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58162430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lef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2EC2D-F6C3-044D-BC26-78CAAFF11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9" y="5"/>
            <a:ext cx="2761671" cy="5143499"/>
          </a:xfrm>
          <a:solidFill>
            <a:schemeClr val="tx1">
              <a:alpha val="50000"/>
            </a:schemeClr>
          </a:solidFill>
        </p:spPr>
        <p:txBody>
          <a:bodyPr lIns="228600" tIns="45720" rIns="22860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995" b="0" i="0">
                <a:solidFill>
                  <a:schemeClr val="bg1"/>
                </a:solidFill>
                <a:latin typeface="+mj-lt"/>
                <a:ea typeface="+mj-ea"/>
              </a:defRPr>
            </a:lvl1pPr>
            <a:lvl2pPr marL="7910" indent="0" algn="l">
              <a:spcAft>
                <a:spcPts val="597"/>
              </a:spcAft>
              <a:buFont typeface="Arial" panose="020B0604020202020204" pitchFamily="34" charset="0"/>
              <a:buNone/>
              <a:tabLst/>
              <a:defRPr sz="1794" b="0" i="0">
                <a:solidFill>
                  <a:schemeClr val="bg1"/>
                </a:solidFill>
              </a:defRPr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Title (indent for light body)</a:t>
            </a:r>
          </a:p>
          <a:p>
            <a:pPr lvl="1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652117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plan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41C9C9-072E-0945-B03B-1D39AD4FDD4D}"/>
              </a:ext>
            </a:extLst>
          </p:cNvPr>
          <p:cNvSpPr/>
          <p:nvPr/>
        </p:nvSpPr>
        <p:spPr>
          <a:xfrm>
            <a:off x="479248" y="138288"/>
            <a:ext cx="2286000" cy="45719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0" i="0">
                <a:solidFill>
                  <a:schemeClr val="bg1"/>
                </a:solidFill>
                <a:latin typeface="+mj-lt"/>
                <a:ea typeface="Open Sans Condensed SemiBold" pitchFamily="2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6DF92B1-C1F5-A44E-800A-59E4B633B8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8353" y="1201150"/>
            <a:ext cx="5514009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 dirty="0"/>
              <a:t>One topic with an actionable tool for in-class breakout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1C2317-17DF-8A46-A022-B6DED00C9B8E}"/>
              </a:ext>
            </a:extLst>
          </p:cNvPr>
          <p:cNvSpPr/>
          <p:nvPr/>
        </p:nvSpPr>
        <p:spPr>
          <a:xfrm>
            <a:off x="2788342" y="138288"/>
            <a:ext cx="5514008" cy="45719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0" i="0">
                <a:solidFill>
                  <a:schemeClr val="bg1"/>
                </a:solidFill>
                <a:latin typeface="+mj-lt"/>
                <a:ea typeface="Open Sans Condensed SemiBold" pitchFamily="2" charset="0"/>
                <a:cs typeface="Calibri" panose="020F0502020204030204" pitchFamily="34" charset="0"/>
              </a:rPr>
              <a:t>TOPIC / ASSIGNMENT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8464A08-DC88-5444-A834-00FE5FE0AA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8353" y="1732582"/>
            <a:ext cx="5514009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Group discussion or exercise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68C521CD-708D-E241-AA99-171388B06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8353" y="2264018"/>
            <a:ext cx="5514009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A short topic to set up the offline application workshop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EBF6E9A-156D-6944-B9DA-167F819354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8353" y="3326887"/>
            <a:ext cx="5514009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A team challenge to use the concepts presented with their products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70372DA-1AE4-2242-872D-8570E46224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8353" y="3858320"/>
            <a:ext cx="5514009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Team review of the homework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E188B2A-F855-8344-9FA4-A2F06647FD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8353" y="4389752"/>
            <a:ext cx="5514009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 dirty="0"/>
              <a:t>Final lesson or wrap-up of the topic (optional, if time allows)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4F2FF-2146-B24D-9FD9-C2449CEC8E1E}"/>
              </a:ext>
            </a:extLst>
          </p:cNvPr>
          <p:cNvSpPr/>
          <p:nvPr/>
        </p:nvSpPr>
        <p:spPr>
          <a:xfrm>
            <a:off x="780610" y="1201154"/>
            <a:ext cx="1981759" cy="4571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r">
              <a:spcAft>
                <a:spcPts val="300"/>
              </a:spcAft>
            </a:pPr>
            <a:r>
              <a:rPr lang="en-US" sz="1399" b="0" i="0" kern="1200" cap="none" spc="0" dirty="0">
                <a:ln w="0">
                  <a:noFill/>
                </a:ln>
                <a:solidFill>
                  <a:schemeClr val="tx2"/>
                </a:solidFill>
                <a:latin typeface="+mn-lt"/>
                <a:ea typeface="Open Sans Condensed" pitchFamily="2" charset="0"/>
                <a:cs typeface="Calibri" panose="020F0502020204030204" pitchFamily="34" charset="0"/>
              </a:rPr>
              <a:t>Lesson 1 (25 mins)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C3B0A-8E5B-C940-8121-6E5C3941A45E}"/>
              </a:ext>
            </a:extLst>
          </p:cNvPr>
          <p:cNvSpPr/>
          <p:nvPr/>
        </p:nvSpPr>
        <p:spPr>
          <a:xfrm>
            <a:off x="780608" y="1732584"/>
            <a:ext cx="1981759" cy="4571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r">
              <a:spcAft>
                <a:spcPts val="300"/>
              </a:spcAft>
            </a:pPr>
            <a:r>
              <a:rPr lang="en-US" sz="1399" b="0" i="0" kern="1200" cap="none" spc="0">
                <a:ln w="0">
                  <a:noFill/>
                </a:ln>
                <a:solidFill>
                  <a:schemeClr val="tx2"/>
                </a:solidFill>
                <a:latin typeface="+mn-lt"/>
                <a:ea typeface="Open Sans Condensed" pitchFamily="2" charset="0"/>
                <a:cs typeface="Calibri" panose="020F0502020204030204" pitchFamily="34" charset="0"/>
              </a:rPr>
              <a:t>Breakout (25 mins)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42996-2B94-6643-96CE-372C9179AF80}"/>
              </a:ext>
            </a:extLst>
          </p:cNvPr>
          <p:cNvSpPr/>
          <p:nvPr/>
        </p:nvSpPr>
        <p:spPr>
          <a:xfrm>
            <a:off x="780601" y="2264020"/>
            <a:ext cx="1981762" cy="4571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r">
              <a:spcAft>
                <a:spcPts val="300"/>
              </a:spcAft>
            </a:pPr>
            <a:r>
              <a:rPr lang="en-US" sz="1399" b="0" i="0" kern="1200" cap="none" spc="0">
                <a:ln w="0">
                  <a:noFill/>
                </a:ln>
                <a:solidFill>
                  <a:schemeClr val="tx2"/>
                </a:solidFill>
                <a:latin typeface="+mn-lt"/>
                <a:ea typeface="Open Sans Condensed" pitchFamily="2" charset="0"/>
                <a:cs typeface="Calibri" panose="020F0502020204030204" pitchFamily="34" charset="0"/>
              </a:rPr>
              <a:t>Lesson 2 (25 mins)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9DCCA-5D8F-B741-8C90-FF8CBAF99874}"/>
              </a:ext>
            </a:extLst>
          </p:cNvPr>
          <p:cNvSpPr/>
          <p:nvPr/>
        </p:nvSpPr>
        <p:spPr>
          <a:xfrm>
            <a:off x="476376" y="3326887"/>
            <a:ext cx="2286001" cy="45719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wrap="none" anchor="ctr">
            <a:normAutofit/>
          </a:bodyPr>
          <a:lstStyle/>
          <a:p>
            <a:pPr algn="r">
              <a:spcAft>
                <a:spcPts val="300"/>
              </a:spcAft>
            </a:pPr>
            <a:r>
              <a:rPr lang="en-US" sz="1395" b="0" i="0" kern="120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Open Sans Condensed" pitchFamily="2" charset="0"/>
                <a:cs typeface="Calibri" panose="020F0502020204030204" pitchFamily="34" charset="0"/>
              </a:rPr>
              <a:t>Application (offline)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7E6649-D6D5-244D-8478-197989601D0D}"/>
              </a:ext>
            </a:extLst>
          </p:cNvPr>
          <p:cNvSpPr/>
          <p:nvPr/>
        </p:nvSpPr>
        <p:spPr>
          <a:xfrm>
            <a:off x="1332306" y="3858318"/>
            <a:ext cx="1430071" cy="4571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r">
              <a:spcAft>
                <a:spcPts val="300"/>
              </a:spcAft>
            </a:pPr>
            <a:r>
              <a:rPr lang="en-US" sz="1399" b="0" i="0" kern="1200" cap="none" spc="0">
                <a:ln w="0">
                  <a:noFill/>
                </a:ln>
                <a:solidFill>
                  <a:schemeClr val="tx2"/>
                </a:solidFill>
                <a:latin typeface="+mn-lt"/>
                <a:ea typeface="Open Sans Condensed" pitchFamily="2" charset="0"/>
                <a:cs typeface="Calibri" panose="020F0502020204030204" pitchFamily="34" charset="0"/>
              </a:rPr>
              <a:t>Review (30 mins)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20A24-0430-B04D-9A9C-E74D929D8586}"/>
              </a:ext>
            </a:extLst>
          </p:cNvPr>
          <p:cNvSpPr/>
          <p:nvPr/>
        </p:nvSpPr>
        <p:spPr>
          <a:xfrm>
            <a:off x="1229585" y="4389752"/>
            <a:ext cx="1532791" cy="4571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r">
              <a:spcAft>
                <a:spcPts val="300"/>
              </a:spcAft>
            </a:pPr>
            <a:r>
              <a:rPr lang="en-US" sz="1399" b="0" i="0" kern="1200" cap="none" spc="0">
                <a:ln w="0">
                  <a:noFill/>
                </a:ln>
                <a:solidFill>
                  <a:schemeClr val="tx2"/>
                </a:solidFill>
                <a:latin typeface="+mn-lt"/>
                <a:ea typeface="Open Sans Condensed" pitchFamily="2" charset="0"/>
                <a:cs typeface="Calibri" panose="020F0502020204030204" pitchFamily="34" charset="0"/>
              </a:rPr>
              <a:t>Lesson 3 (20 mins)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FC29650-50AF-3D40-B7A3-15D5D2AFE3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88353" y="2795455"/>
            <a:ext cx="5514009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Set up team challenge (homework assignment)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22871E-435E-F444-B0DF-5BB0514D1DDA}"/>
              </a:ext>
            </a:extLst>
          </p:cNvPr>
          <p:cNvSpPr/>
          <p:nvPr/>
        </p:nvSpPr>
        <p:spPr>
          <a:xfrm>
            <a:off x="780612" y="2795454"/>
            <a:ext cx="1981756" cy="457199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r">
              <a:spcAft>
                <a:spcPts val="300"/>
              </a:spcAft>
            </a:pPr>
            <a:r>
              <a:rPr lang="en-US" sz="1399" b="0" i="0" kern="1200" cap="none" spc="0">
                <a:ln w="0">
                  <a:noFill/>
                </a:ln>
                <a:solidFill>
                  <a:schemeClr val="tx2"/>
                </a:solidFill>
                <a:latin typeface="+mn-lt"/>
                <a:ea typeface="Open Sans Condensed" pitchFamily="2" charset="0"/>
                <a:cs typeface="Calibri" panose="020F0502020204030204" pitchFamily="34" charset="0"/>
              </a:rPr>
              <a:t>Homework prep (5 mins)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6C6234-B59A-EA4B-99B3-64E2DB96A6FD}"/>
              </a:ext>
            </a:extLst>
          </p:cNvPr>
          <p:cNvSpPr/>
          <p:nvPr/>
        </p:nvSpPr>
        <p:spPr>
          <a:xfrm>
            <a:off x="923787" y="2264021"/>
            <a:ext cx="1838580" cy="457199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r">
              <a:spcAft>
                <a:spcPts val="300"/>
              </a:spcAft>
            </a:pPr>
            <a:endParaRPr lang="en-US" sz="1395" b="0" i="0" kern="1200" cap="none" spc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A1ED88-5F2D-9F46-9407-25D535CC2BB1}"/>
              </a:ext>
            </a:extLst>
          </p:cNvPr>
          <p:cNvSpPr/>
          <p:nvPr/>
        </p:nvSpPr>
        <p:spPr>
          <a:xfrm rot="16200000">
            <a:off x="-661536" y="1810509"/>
            <a:ext cx="2582933" cy="30135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0" i="0">
                <a:solidFill>
                  <a:schemeClr val="bg1"/>
                </a:solidFill>
                <a:latin typeface="+mj-lt"/>
                <a:ea typeface="Open Sans Condensed SemiBold" pitchFamily="2" charset="0"/>
                <a:cs typeface="Calibri" panose="020F0502020204030204" pitchFamily="34" charset="0"/>
              </a:rPr>
              <a:t>SESSION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AABE54-E149-0B46-B3D2-9E48CDCA3003}"/>
              </a:ext>
            </a:extLst>
          </p:cNvPr>
          <p:cNvSpPr/>
          <p:nvPr/>
        </p:nvSpPr>
        <p:spPr>
          <a:xfrm rot="16200000">
            <a:off x="95762" y="4241815"/>
            <a:ext cx="1068351" cy="30135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0" i="0">
                <a:solidFill>
                  <a:schemeClr val="bg1"/>
                </a:solidFill>
                <a:latin typeface="+mj-lt"/>
                <a:ea typeface="Open Sans Condensed SemiBold" pitchFamily="2" charset="0"/>
                <a:cs typeface="Calibri" panose="020F0502020204030204" pitchFamily="34" charset="0"/>
              </a:rPr>
              <a:t>SESSION 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74C155-75AF-F9B5-E289-F77C5CC5C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29" y="138284"/>
            <a:ext cx="457200" cy="4114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67917-2616-6D6C-2945-1908C86CD7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87652" y="669926"/>
            <a:ext cx="5514975" cy="466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99"/>
            </a:lvl1pPr>
          </a:lstStyle>
          <a:p>
            <a:pPr lvl="0"/>
            <a:r>
              <a:rPr lang="en-US" dirty="0"/>
              <a:t>Learning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59586-8F81-441B-34CD-68F2FB444CCE}"/>
              </a:ext>
            </a:extLst>
          </p:cNvPr>
          <p:cNvSpPr txBox="1"/>
          <p:nvPr/>
        </p:nvSpPr>
        <p:spPr>
          <a:xfrm>
            <a:off x="804049" y="682501"/>
            <a:ext cx="1984248" cy="4572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 algn="r"/>
            <a:r>
              <a:rPr lang="en-US" sz="1399" b="0" i="0" kern="1200" cap="none" spc="0" dirty="0">
                <a:ln w="0">
                  <a:noFill/>
                </a:ln>
                <a:solidFill>
                  <a:schemeClr val="tx2"/>
                </a:solidFill>
                <a:latin typeface="+mn-lt"/>
                <a:ea typeface="Open Sans Condensed" pitchFamily="2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FEC92-B22C-4FEE-C3B4-806DB1359421}"/>
              </a:ext>
            </a:extLst>
          </p:cNvPr>
          <p:cNvSpPr txBox="1"/>
          <p:nvPr/>
        </p:nvSpPr>
        <p:spPr>
          <a:xfrm>
            <a:off x="804049" y="682501"/>
            <a:ext cx="1984248" cy="4572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 algn="r"/>
            <a:r>
              <a:rPr lang="en-US" sz="1399" b="0" i="0" kern="1200" cap="none" spc="0" dirty="0">
                <a:ln w="0">
                  <a:noFill/>
                </a:ln>
                <a:solidFill>
                  <a:schemeClr val="tx2"/>
                </a:solidFill>
                <a:latin typeface="+mn-lt"/>
                <a:ea typeface="Open Sans Condensed" pitchFamily="2" charset="0"/>
                <a:cs typeface="Calibri" panose="020F0502020204030204" pitchFamily="34" charset="0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81818281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righ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2EC2D-F6C3-044D-BC26-78CAAFF11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" y="2"/>
            <a:ext cx="9143999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343612F-F049-4F46-AB0D-016B0332B1C7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470478" y="2"/>
            <a:ext cx="2673531" cy="5143500"/>
          </a:xfr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228600" tIns="45716" rIns="228600" bIns="45716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1995" smtClean="0">
                <a:solidFill>
                  <a:schemeClr val="bg1"/>
                </a:solidFill>
                <a:latin typeface="+mj-lt"/>
                <a:ea typeface="+mj-ea"/>
              </a:defRPr>
            </a:lvl1pPr>
            <a:lvl2pPr algn="r">
              <a:defRPr lang="en-US" sz="1794" b="0" i="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(indent for light body)</a:t>
            </a:r>
          </a:p>
          <a:p>
            <a:pPr marL="7910" lvl="1">
              <a:spcAft>
                <a:spcPts val="597"/>
              </a:spcAft>
              <a:tabLst/>
            </a:pPr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80720981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right half-pag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2EC2D-F6C3-044D-BC26-78CAAFF11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" y="2"/>
            <a:ext cx="9143999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343612F-F049-4F46-AB0D-016B0332B1C7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4572002" y="2"/>
            <a:ext cx="4572007" cy="5143500"/>
          </a:xfr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228600" tIns="45716" rIns="228600" bIns="45716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lang="en-US" sz="2398" b="1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 algn="l">
              <a:defRPr lang="en-US" sz="1798" b="0" i="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(indent for light body)</a:t>
            </a:r>
          </a:p>
          <a:p>
            <a:pPr marL="7910" lvl="1">
              <a:spcAft>
                <a:spcPts val="597"/>
              </a:spcAft>
              <a:tabLst/>
            </a:pPr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02328444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left half-pag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2EC2D-F6C3-044D-BC26-78CAAFF11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" y="2"/>
            <a:ext cx="9143999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343612F-F049-4F46-AB0D-016B0332B1C7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2" y="2"/>
            <a:ext cx="4572007" cy="5143500"/>
          </a:xfr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228600" tIns="45716" rIns="228600" bIns="45716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2398" b="1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 algn="r">
              <a:defRPr lang="en-US" sz="1798" b="0" i="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Title (indent for light body)</a:t>
            </a:r>
          </a:p>
          <a:p>
            <a:pPr marL="7910" lvl="1">
              <a:spcAft>
                <a:spcPts val="597"/>
              </a:spcAft>
              <a:tabLst/>
            </a:pPr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89235291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lef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2EC2D-F6C3-044D-BC26-78CAAFF11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9" y="5"/>
            <a:ext cx="2761671" cy="5143499"/>
          </a:xfrm>
          <a:solidFill>
            <a:schemeClr val="bg1">
              <a:alpha val="50000"/>
            </a:schemeClr>
          </a:solidFill>
        </p:spPr>
        <p:txBody>
          <a:bodyPr lIns="228600" tIns="45720" rIns="2286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995" b="0" i="0">
                <a:solidFill>
                  <a:schemeClr val="tx1"/>
                </a:solidFill>
                <a:latin typeface="+mj-lt"/>
                <a:ea typeface="+mj-ea"/>
              </a:defRPr>
            </a:lvl1pPr>
            <a:lvl2pPr marL="7910" indent="0">
              <a:spcAft>
                <a:spcPts val="597"/>
              </a:spcAft>
              <a:buFont typeface="Arial" panose="020B0604020202020204" pitchFamily="34" charset="0"/>
              <a:buNone/>
              <a:tabLst/>
              <a:defRPr sz="1794" b="0" i="0">
                <a:solidFill>
                  <a:schemeClr val="tx1"/>
                </a:solidFill>
              </a:defRPr>
            </a:lvl2pPr>
            <a:lvl3pPr>
              <a:defRPr sz="1594"/>
            </a:lvl3pPr>
            <a:lvl4pPr>
              <a:defRPr sz="1791"/>
            </a:lvl4pPr>
            <a:lvl5pPr>
              <a:defRPr sz="1791"/>
            </a:lvl5pPr>
          </a:lstStyle>
          <a:p>
            <a:pPr lvl="0"/>
            <a:r>
              <a:rPr lang="en-US"/>
              <a:t>Title (indent for light body)</a:t>
            </a:r>
          </a:p>
          <a:p>
            <a:pPr lvl="1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60349225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righ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92EC2D-F6C3-044D-BC26-78CAAFF111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" y="2"/>
            <a:ext cx="9143999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126" y="-1055075"/>
            <a:ext cx="184731" cy="46166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791" b="0" i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Noteworthy Bold" charset="0"/>
              <a:cs typeface="Noteworthy Bold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343612F-F049-4F46-AB0D-016B0332B1C7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470478" y="2"/>
            <a:ext cx="2673531" cy="5143500"/>
          </a:xfr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228600" tIns="45716" rIns="228600" bIns="45716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1995" smtClean="0">
                <a:solidFill>
                  <a:schemeClr val="tx1"/>
                </a:solidFill>
                <a:latin typeface="+mj-lt"/>
                <a:ea typeface="+mj-ea"/>
              </a:defRPr>
            </a:lvl1pPr>
            <a:lvl2pPr algn="r">
              <a:defRPr lang="en-US" sz="1794" b="0" i="0" dirty="0" smtClean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Title (indent for light body)</a:t>
            </a:r>
          </a:p>
          <a:p>
            <a:pPr marL="7910" lvl="1">
              <a:spcAft>
                <a:spcPts val="597"/>
              </a:spcAft>
              <a:tabLst/>
            </a:pPr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8726652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ample 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57" y="801696"/>
            <a:ext cx="7920165" cy="372586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998" b="0" i="0"/>
            </a:lvl1pPr>
            <a:lvl2pPr marL="363449" indent="0">
              <a:buFont typeface="Arial" panose="020B0604020202020204" pitchFamily="34" charset="0"/>
              <a:buNone/>
              <a:defRPr sz="1798" b="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5EF54-6A36-DD4A-9AFE-42750E17A06F}"/>
              </a:ext>
            </a:extLst>
          </p:cNvPr>
          <p:cNvSpPr/>
          <p:nvPr/>
        </p:nvSpPr>
        <p:spPr>
          <a:xfrm>
            <a:off x="0" y="2"/>
            <a:ext cx="524656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vert="vert270" wrap="square" lIns="91019" tIns="45510" rIns="91019" bIns="45510" rtlCol="0" anchor="ctr">
            <a:noAutofit/>
          </a:bodyPr>
          <a:lstStyle/>
          <a:p>
            <a:pPr algn="ctr"/>
            <a:r>
              <a:rPr lang="en-US" sz="3197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5E137-904C-BCBC-30AA-F05B6FB9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2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50">
          <p15:clr>
            <a:srgbClr val="FBAE40"/>
          </p15:clr>
        </p15:guide>
        <p15:guide id="2" orient="horz" pos="213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EB9287-66E0-F544-AB35-D09BB5E247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884" y="2"/>
            <a:ext cx="8620125" cy="514350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848BEA-E15F-CE49-81F7-6B1FAE3CC018}"/>
              </a:ext>
            </a:extLst>
          </p:cNvPr>
          <p:cNvSpPr/>
          <p:nvPr/>
        </p:nvSpPr>
        <p:spPr>
          <a:xfrm>
            <a:off x="0" y="2"/>
            <a:ext cx="524656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vert="vert270" wrap="square" lIns="91019" tIns="45510" rIns="91019" bIns="45510" rtlCol="0" anchor="ctr">
            <a:noAutofit/>
          </a:bodyPr>
          <a:lstStyle/>
          <a:p>
            <a:pPr algn="ctr"/>
            <a:r>
              <a:rPr lang="en-US" sz="3197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85832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TITLES</a:t>
            </a:r>
          </a:p>
        </p:txBody>
      </p:sp>
    </p:spTree>
    <p:extLst>
      <p:ext uri="{BB962C8B-B14F-4D97-AF65-F5344CB8AC3E}">
        <p14:creationId xmlns:p14="http://schemas.microsoft.com/office/powerpoint/2010/main" val="2348402817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500"/>
          </a:xfrm>
        </p:spPr>
        <p:txBody>
          <a:bodyPr/>
          <a:lstStyle>
            <a:lvl1pPr marL="0" indent="0">
              <a:buFontTx/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232"/>
            <a:ext cx="8686800" cy="841248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algn="l">
              <a:buNone/>
              <a:defRPr sz="3597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95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ic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4C9296-8B86-9445-8BF9-62121F5CF749}"/>
              </a:ext>
            </a:extLst>
          </p:cNvPr>
          <p:cNvSpPr/>
          <p:nvPr/>
        </p:nvSpPr>
        <p:spPr>
          <a:xfrm>
            <a:off x="0" y="1093558"/>
            <a:ext cx="914400" cy="9144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cap="none" spc="0">
              <a:ln w="0"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4CF3B-6722-28B2-DC7D-C8E0C2EE3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89" y="4131380"/>
            <a:ext cx="2743200" cy="6179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40B6-5CE4-4440-950A-D7E62C2878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689" y="148685"/>
            <a:ext cx="8767482" cy="863562"/>
          </a:xfrm>
          <a:noFill/>
        </p:spPr>
        <p:txBody>
          <a:bodyPr wrap="none" anchor="b">
            <a:normAutofit/>
          </a:bodyPr>
          <a:lstStyle>
            <a:lvl1pPr>
              <a:defRPr sz="2797" b="0" i="0" cap="all" baseline="0">
                <a:solidFill>
                  <a:schemeClr val="tx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Course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6689" y="1266312"/>
            <a:ext cx="8767482" cy="2504551"/>
          </a:xfrm>
          <a:noFill/>
        </p:spPr>
        <p:txBody>
          <a:bodyPr anchor="t">
            <a:normAutofit/>
          </a:bodyPr>
          <a:lstStyle>
            <a:lvl1pPr algn="l">
              <a:buNone/>
              <a:defRPr sz="5995" b="0" i="0" cap="none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3427845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er review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6">
            <a:extLst>
              <a:ext uri="{FF2B5EF4-FFF2-40B4-BE49-F238E27FC236}">
                <a16:creationId xmlns:a16="http://schemas.microsoft.com/office/drawing/2014/main" id="{19117203-3B4F-6572-6201-4FB26528A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477543"/>
              </p:ext>
            </p:extLst>
          </p:nvPr>
        </p:nvGraphicFramePr>
        <p:xfrm>
          <a:off x="612785" y="801694"/>
          <a:ext cx="4672903" cy="3948735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022835">
                  <a:extLst>
                    <a:ext uri="{9D8B030D-6E8A-4147-A177-3AD203B41FA5}">
                      <a16:colId xmlns:a16="http://schemas.microsoft.com/office/drawing/2014/main" val="4287022372"/>
                    </a:ext>
                  </a:extLst>
                </a:gridCol>
                <a:gridCol w="3650068">
                  <a:extLst>
                    <a:ext uri="{9D8B030D-6E8A-4147-A177-3AD203B41FA5}">
                      <a16:colId xmlns:a16="http://schemas.microsoft.com/office/drawing/2014/main" val="12118216"/>
                    </a:ext>
                  </a:extLst>
                </a:gridCol>
              </a:tblGrid>
              <a:tr h="564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Minutes</a:t>
                      </a: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Topic</a:t>
                      </a: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449052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254656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013886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25237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18108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99936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6" marR="50096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374487"/>
                  </a:ext>
                </a:extLst>
              </a:tr>
            </a:tbl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AFF34B-BA6F-4083-F66D-18C6502FF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8173" y="182563"/>
            <a:ext cx="4491037" cy="25654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C953ABC-1E2A-2690-E035-2B79EBF80B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0929" y="1385409"/>
            <a:ext cx="3634759" cy="4571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l"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lang="en-US" sz="1199" dirty="0">
                <a:effectLst/>
                <a:latin typeface="+mn-lt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95">
                <a:effectLst/>
              </a:rPr>
              <a:t>Q&amp;A on sessions</a:t>
            </a:r>
            <a:endParaRPr lang="en-US" sz="1195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E3CC5BD2-AEEE-0831-021A-795778CF71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50929" y="1950906"/>
            <a:ext cx="3634759" cy="4571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l"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lang="en-US" sz="1199" dirty="0">
                <a:effectLst/>
                <a:latin typeface="+mn-lt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95">
                <a:effectLst/>
              </a:rPr>
              <a:t>Review homework</a:t>
            </a:r>
            <a:endParaRPr lang="en-US" sz="1195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CCDB0DDC-ED9C-BB99-A47F-A244A028BC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0929" y="2516399"/>
            <a:ext cx="3634759" cy="4571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l"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lang="en-US" sz="1199" dirty="0">
                <a:effectLst/>
                <a:latin typeface="+mn-lt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95">
                <a:effectLst/>
              </a:rPr>
              <a:t>Share one example per team</a:t>
            </a:r>
            <a:endParaRPr lang="en-US" sz="1195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EF600A6-1F17-3CBF-5FC4-53D1CA842D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0929" y="3081894"/>
            <a:ext cx="3634759" cy="4571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l"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lang="en-US" sz="1199" dirty="0">
                <a:effectLst/>
                <a:latin typeface="+mn-lt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95">
                <a:effectLst/>
              </a:rPr>
              <a:t>Choose best example(s) for your playbook</a:t>
            </a:r>
            <a:endParaRPr lang="en-US" sz="1195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1F12CB8-0F37-A8C8-C59C-1F606B8420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0929" y="3647391"/>
            <a:ext cx="3634759" cy="4571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l"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lang="en-US" sz="1199" dirty="0">
                <a:effectLst/>
                <a:latin typeface="+mn-lt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95">
                <a:effectLst/>
              </a:rPr>
              <a:t>Discuss recommended customizations</a:t>
            </a:r>
            <a:endParaRPr lang="en-US" sz="1195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FF8270F5-BA1B-D474-F4D1-A02640E7FC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50929" y="4212886"/>
            <a:ext cx="3634759" cy="4571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Wrap up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F6E411B0-CD3F-0B6A-0184-303C36C461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373" y="1387153"/>
            <a:ext cx="912950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10 mins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F2DAC43-0696-25A5-32BF-99E5554853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5373" y="1952298"/>
            <a:ext cx="912950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15 mins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ED9A9C2-3687-9A8C-7146-6DC9A200A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373" y="2517445"/>
            <a:ext cx="912950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10 mins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92624C7E-2F29-B594-7BF1-260A4C8F72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5373" y="3082594"/>
            <a:ext cx="912950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5 mins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31ECE33F-65E4-088B-BE3A-FD4C6AF9D3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5373" y="3647739"/>
            <a:ext cx="912950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10 mins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DC286CCC-54F1-CDDF-7F06-56B734FD95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373" y="4212886"/>
            <a:ext cx="912950" cy="457199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10 mins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70BA9-2E22-B936-9D30-309E34C4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39" y="195715"/>
            <a:ext cx="4572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1DD9F-4CC8-13B5-626A-4B267EE1E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3895855"/>
            <a:ext cx="1371600" cy="85903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3CF655-09DF-7980-05DF-87244053E8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650" y="182880"/>
            <a:ext cx="2841625" cy="488950"/>
          </a:xfrm>
        </p:spPr>
        <p:txBody>
          <a:bodyPr>
            <a:noAutofit/>
          </a:bodyPr>
          <a:lstStyle>
            <a:lvl1pPr>
              <a:defRPr sz="2797" b="0" i="0">
                <a:latin typeface="+mj-lt"/>
              </a:defRPr>
            </a:lvl1pPr>
          </a:lstStyle>
          <a:p>
            <a:pPr lvl="0"/>
            <a:r>
              <a:rPr lang="en-US"/>
              <a:t>Peer Review</a:t>
            </a:r>
          </a:p>
        </p:txBody>
      </p:sp>
    </p:spTree>
    <p:extLst>
      <p:ext uri="{BB962C8B-B14F-4D97-AF65-F5344CB8AC3E}">
        <p14:creationId xmlns:p14="http://schemas.microsoft.com/office/powerpoint/2010/main" val="4269027443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ic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6689" y="1266312"/>
            <a:ext cx="8767482" cy="2504551"/>
          </a:xfrm>
          <a:noFill/>
        </p:spPr>
        <p:txBody>
          <a:bodyPr anchor="t">
            <a:normAutofit/>
          </a:bodyPr>
          <a:lstStyle>
            <a:lvl1pPr algn="l">
              <a:buNone/>
              <a:defRPr sz="5995" b="0" i="0" cap="none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40B6-5CE4-4440-950A-D7E62C2878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689" y="148685"/>
            <a:ext cx="8767482" cy="863562"/>
          </a:xfrm>
          <a:noFill/>
        </p:spPr>
        <p:txBody>
          <a:bodyPr wrap="none" anchor="b">
            <a:normAutofit/>
          </a:bodyPr>
          <a:lstStyle>
            <a:lvl1pPr>
              <a:defRPr sz="2797" b="0" i="0" cap="all" baseline="0">
                <a:solidFill>
                  <a:schemeClr val="bg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4C9296-8B86-9445-8BF9-62121F5CF749}"/>
              </a:ext>
            </a:extLst>
          </p:cNvPr>
          <p:cNvSpPr/>
          <p:nvPr/>
        </p:nvSpPr>
        <p:spPr>
          <a:xfrm>
            <a:off x="0" y="1093558"/>
            <a:ext cx="914400" cy="9144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6202E-F169-A640-BD9F-FE713A2B2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89" y="3877189"/>
            <a:ext cx="2743200" cy="10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2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sson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58975-BEC3-9B4A-B474-489A19083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89" y="1266312"/>
            <a:ext cx="8767482" cy="2504551"/>
          </a:xfrm>
          <a:noFill/>
        </p:spPr>
        <p:txBody>
          <a:bodyPr anchor="t">
            <a:normAutofit/>
          </a:bodyPr>
          <a:lstStyle>
            <a:lvl1pPr algn="l">
              <a:buNone/>
              <a:defRPr sz="5995" b="0" i="0" cap="none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Lesson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8CCE6E-90E7-BD45-8C59-E0AC42CF3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690" y="160070"/>
            <a:ext cx="7667354" cy="863562"/>
          </a:xfrm>
          <a:noFill/>
        </p:spPr>
        <p:txBody>
          <a:bodyPr wrap="none" anchor="b">
            <a:normAutofit/>
          </a:bodyPr>
          <a:lstStyle>
            <a:lvl1pPr>
              <a:defRPr sz="2797" b="0" i="0" cap="all" baseline="0">
                <a:solidFill>
                  <a:schemeClr val="tx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4746B-0765-114B-AB3D-99C1A2684606}"/>
              </a:ext>
            </a:extLst>
          </p:cNvPr>
          <p:cNvSpPr/>
          <p:nvPr/>
        </p:nvSpPr>
        <p:spPr>
          <a:xfrm>
            <a:off x="0" y="1093558"/>
            <a:ext cx="914400" cy="9144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cap="none" spc="0">
              <a:ln w="0"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A4E188-422B-C650-A4ED-35F614F669AB}"/>
              </a:ext>
            </a:extLst>
          </p:cNvPr>
          <p:cNvGrpSpPr>
            <a:grpSpLocks noChangeAspect="1"/>
          </p:cNvGrpSpPr>
          <p:nvPr/>
        </p:nvGrpSpPr>
        <p:grpSpPr>
          <a:xfrm>
            <a:off x="8105419" y="123266"/>
            <a:ext cx="888763" cy="914400"/>
            <a:chOff x="5206719" y="571500"/>
            <a:chExt cx="4443814" cy="457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A1B0E07C-272E-3465-2609-53E0ACF75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878" y="571500"/>
              <a:ext cx="1693496" cy="145560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5BAF6790-376E-F018-5F82-7FDB54640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878" y="3687893"/>
              <a:ext cx="1693496" cy="145560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23FD7D8E-BF3A-6307-C600-A0D6CE20FC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6719" y="1344963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5171DD5-23EE-EF42-902F-D352941EF9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37" y="1347567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A1278481-7AB9-2255-036F-C0E0945F1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6719" y="2914429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798AF608-FE9D-ACF3-B9E3-A17FAEE98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37" y="2914429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036D39-306B-343C-FD59-05B29A79DC2D}"/>
              </a:ext>
            </a:extLst>
          </p:cNvPr>
          <p:cNvGrpSpPr>
            <a:grpSpLocks noChangeAspect="1"/>
          </p:cNvGrpSpPr>
          <p:nvPr/>
        </p:nvGrpSpPr>
        <p:grpSpPr>
          <a:xfrm>
            <a:off x="8105412" y="123266"/>
            <a:ext cx="888763" cy="914400"/>
            <a:chOff x="5206719" y="571500"/>
            <a:chExt cx="4443814" cy="457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9032EC30-74D5-A711-A895-A025F9497C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878" y="571500"/>
              <a:ext cx="1693496" cy="145560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F884A1F1-C837-BD0B-914D-E2AD6786C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878" y="3687893"/>
              <a:ext cx="1693496" cy="145560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A66968C-54A1-98A6-D397-E23BE85378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6719" y="1344963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B187DEE3-84CD-50D2-65BA-9331E0B4B6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37" y="1347567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93D19F1F-100E-2EA0-6493-71C1389BAB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6719" y="2914429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8813F541-24C2-C9C3-0BBC-0647E7DE6D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37" y="2914429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F5E91-18CD-1C5E-CE65-6E96F2214435}"/>
              </a:ext>
            </a:extLst>
          </p:cNvPr>
          <p:cNvGrpSpPr>
            <a:grpSpLocks noChangeAspect="1"/>
          </p:cNvGrpSpPr>
          <p:nvPr/>
        </p:nvGrpSpPr>
        <p:grpSpPr>
          <a:xfrm>
            <a:off x="8105412" y="123266"/>
            <a:ext cx="888763" cy="914400"/>
            <a:chOff x="5206719" y="571500"/>
            <a:chExt cx="4443814" cy="457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900D4696-8D41-A6A7-F942-E07411876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878" y="571500"/>
              <a:ext cx="1693496" cy="145560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446BBBA-0F89-F110-6878-4D62A810B5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878" y="3687893"/>
              <a:ext cx="1693496" cy="145560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0E784C25-ECDE-790B-025D-D7495762B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6719" y="1344963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FB45F4AD-0283-2012-AC19-2204F436A7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37" y="1347567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A9D7CA45-D8AF-4B7E-8CEB-915A2D5945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6719" y="2914429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8CEF2CF7-8E24-F04E-B754-7625628D54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37" y="2914429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97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sson (white)_noQuartz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58975-BEC3-9B4A-B474-489A19083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89" y="1266312"/>
            <a:ext cx="8767482" cy="2504551"/>
          </a:xfrm>
          <a:noFill/>
        </p:spPr>
        <p:txBody>
          <a:bodyPr anchor="t">
            <a:normAutofit/>
          </a:bodyPr>
          <a:lstStyle>
            <a:lvl1pPr algn="l">
              <a:buNone/>
              <a:defRPr sz="5995" b="0" i="0" cap="none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Lesson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8CCE6E-90E7-BD45-8C59-E0AC42CF3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690" y="160070"/>
            <a:ext cx="7667354" cy="863562"/>
          </a:xfrm>
          <a:noFill/>
        </p:spPr>
        <p:txBody>
          <a:bodyPr wrap="none" anchor="b">
            <a:normAutofit/>
          </a:bodyPr>
          <a:lstStyle>
            <a:lvl1pPr>
              <a:defRPr sz="2797" b="0" i="0" cap="all" baseline="0">
                <a:solidFill>
                  <a:schemeClr val="tx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4746B-0765-114B-AB3D-99C1A2684606}"/>
              </a:ext>
            </a:extLst>
          </p:cNvPr>
          <p:cNvSpPr/>
          <p:nvPr/>
        </p:nvSpPr>
        <p:spPr>
          <a:xfrm>
            <a:off x="0" y="1093558"/>
            <a:ext cx="914400" cy="9144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cap="none" spc="0">
              <a:ln w="0">
                <a:noFill/>
              </a:ln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613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sson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58975-BEC3-9B4A-B474-489A19083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89" y="1266312"/>
            <a:ext cx="8767482" cy="2504551"/>
          </a:xfrm>
          <a:noFill/>
        </p:spPr>
        <p:txBody>
          <a:bodyPr anchor="t">
            <a:normAutofit/>
          </a:bodyPr>
          <a:lstStyle>
            <a:lvl1pPr algn="l">
              <a:buNone/>
              <a:defRPr sz="5995" b="0" i="0" cap="none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Lesson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8CCE6E-90E7-BD45-8C59-E0AC42CF3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690" y="148685"/>
            <a:ext cx="7667354" cy="863562"/>
          </a:xfrm>
          <a:noFill/>
        </p:spPr>
        <p:txBody>
          <a:bodyPr wrap="none" anchor="b">
            <a:normAutofit/>
          </a:bodyPr>
          <a:lstStyle>
            <a:lvl1pPr>
              <a:defRPr sz="2797" b="0" i="0" cap="all" baseline="0">
                <a:solidFill>
                  <a:schemeClr val="bg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4746B-0765-114B-AB3D-99C1A2684606}"/>
              </a:ext>
            </a:extLst>
          </p:cNvPr>
          <p:cNvSpPr/>
          <p:nvPr/>
        </p:nvSpPr>
        <p:spPr>
          <a:xfrm>
            <a:off x="0" y="1093558"/>
            <a:ext cx="914400" cy="9144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0CCDFC-1937-876C-8AB7-DA0C4A49F087}"/>
              </a:ext>
            </a:extLst>
          </p:cNvPr>
          <p:cNvGrpSpPr>
            <a:grpSpLocks noChangeAspect="1"/>
          </p:cNvGrpSpPr>
          <p:nvPr/>
        </p:nvGrpSpPr>
        <p:grpSpPr>
          <a:xfrm>
            <a:off x="8105419" y="123266"/>
            <a:ext cx="888763" cy="914400"/>
            <a:chOff x="5206719" y="571500"/>
            <a:chExt cx="4443814" cy="457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5C31DE1-5E3A-557C-4AEE-666FD9F6B5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878" y="571500"/>
              <a:ext cx="1693496" cy="145560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970D75EB-FCC0-6D59-F5A7-7070D0714F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1878" y="3687893"/>
              <a:ext cx="1693496" cy="145560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1E04DFA-7635-96CD-52AC-2ABFD2905C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6719" y="1344963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1867B004-946B-42AA-FB5E-14ACA0B20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37" y="1347567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128058FD-801A-0B6F-4480-5BF2F6B7D6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6719" y="2914429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45CADC5-E91F-FBDD-546C-276B09BA65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037" y="2914429"/>
              <a:ext cx="1693496" cy="1455608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791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09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sson (black)_noQuart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58975-BEC3-9B4A-B474-489A19083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89" y="1266312"/>
            <a:ext cx="8767482" cy="2504551"/>
          </a:xfrm>
          <a:noFill/>
        </p:spPr>
        <p:txBody>
          <a:bodyPr anchor="t">
            <a:normAutofit/>
          </a:bodyPr>
          <a:lstStyle>
            <a:lvl1pPr algn="l">
              <a:buNone/>
              <a:defRPr sz="5995" b="0" i="0" cap="none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Lesson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8CCE6E-90E7-BD45-8C59-E0AC42CF3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690" y="148685"/>
            <a:ext cx="7667354" cy="863562"/>
          </a:xfrm>
          <a:noFill/>
        </p:spPr>
        <p:txBody>
          <a:bodyPr wrap="none" anchor="b">
            <a:normAutofit/>
          </a:bodyPr>
          <a:lstStyle>
            <a:lvl1pPr>
              <a:defRPr sz="2797" b="0" i="0" cap="all" baseline="0">
                <a:solidFill>
                  <a:schemeClr val="bg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4746B-0765-114B-AB3D-99C1A2684606}"/>
              </a:ext>
            </a:extLst>
          </p:cNvPr>
          <p:cNvSpPr/>
          <p:nvPr/>
        </p:nvSpPr>
        <p:spPr>
          <a:xfrm>
            <a:off x="0" y="1093558"/>
            <a:ext cx="914400" cy="9144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59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sson with graph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58975-BEC3-9B4A-B474-489A19083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700" y="1266312"/>
            <a:ext cx="5044121" cy="2504551"/>
          </a:xfrm>
          <a:noFill/>
        </p:spPr>
        <p:txBody>
          <a:bodyPr anchor="t">
            <a:normAutofit/>
          </a:bodyPr>
          <a:lstStyle>
            <a:lvl1pPr algn="l">
              <a:buNone/>
              <a:defRPr sz="5995" b="0" i="0" cap="none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Lesson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8CCE6E-90E7-BD45-8C59-E0AC42CF3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700" y="148685"/>
            <a:ext cx="5044121" cy="863562"/>
          </a:xfrm>
          <a:noFill/>
        </p:spPr>
        <p:txBody>
          <a:bodyPr wrap="none" anchor="b">
            <a:normAutofit/>
          </a:bodyPr>
          <a:lstStyle>
            <a:lvl1pPr>
              <a:defRPr sz="2797" b="0" i="0" cap="all" baseline="0">
                <a:solidFill>
                  <a:schemeClr val="bg1"/>
                </a:solidFill>
                <a:latin typeface="+mj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4746B-0765-114B-AB3D-99C1A2684606}"/>
              </a:ext>
            </a:extLst>
          </p:cNvPr>
          <p:cNvSpPr/>
          <p:nvPr/>
        </p:nvSpPr>
        <p:spPr>
          <a:xfrm>
            <a:off x="0" y="1093558"/>
            <a:ext cx="914400" cy="9144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9B569-8526-6349-A21B-01E01A9CD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7188" y="2"/>
            <a:ext cx="3706812" cy="51435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2088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458FC5-3EE7-1144-8E96-282E8704E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259765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E7CC3-C252-2841-9818-AE92EC4BC862}"/>
              </a:ext>
            </a:extLst>
          </p:cNvPr>
          <p:cNvGrpSpPr/>
          <p:nvPr/>
        </p:nvGrpSpPr>
        <p:grpSpPr>
          <a:xfrm>
            <a:off x="0" y="4229102"/>
            <a:ext cx="9144000" cy="914400"/>
            <a:chOff x="0" y="42291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2A8AC4-11E6-144E-A3DE-88B27576920E}"/>
                </a:ext>
              </a:extLst>
            </p:cNvPr>
            <p:cNvSpPr/>
            <p:nvPr/>
          </p:nvSpPr>
          <p:spPr>
            <a:xfrm>
              <a:off x="0" y="4259766"/>
              <a:ext cx="9144000" cy="8837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 lIns="162560" tIns="81280" rIns="162560" bIns="81280" rtlCol="0" anchor="ctr">
              <a:noAutofit/>
            </a:bodyPr>
            <a:lstStyle/>
            <a:p>
              <a:pPr algn="ctr"/>
              <a:endParaRPr lang="en-US" sz="1791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CB8175-97B9-264F-8AFF-9441BEC4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2743" y="4392652"/>
              <a:ext cx="2743200" cy="6179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2C6D9C-C927-DD41-915D-8C486CFC44CC}"/>
                </a:ext>
              </a:extLst>
            </p:cNvPr>
            <p:cNvSpPr txBox="1"/>
            <p:nvPr/>
          </p:nvSpPr>
          <p:spPr>
            <a:xfrm>
              <a:off x="158056" y="4229100"/>
              <a:ext cx="5926629" cy="9144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1599" b="1">
                  <a:solidFill>
                    <a:schemeClr val="tx1"/>
                  </a:solidFill>
                  <a:latin typeface="+mj-lt"/>
                  <a:ea typeface="Century Gothic" charset="0"/>
                  <a:cs typeface="Century Gothic" charset="0"/>
                </a:rPr>
                <a:t>Product Management Rants by Steve Johnson</a:t>
              </a:r>
            </a:p>
          </p:txBody>
        </p:sp>
      </p:grp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3E43E60-623A-F28A-85C3-1BF807F188E0}"/>
              </a:ext>
            </a:extLst>
          </p:cNvPr>
          <p:cNvSpPr>
            <a:spLocks noChangeAspect="1"/>
          </p:cNvSpPr>
          <p:nvPr/>
        </p:nvSpPr>
        <p:spPr>
          <a:xfrm rot="5400000">
            <a:off x="4339151" y="4254202"/>
            <a:ext cx="822199" cy="81542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102" tIns="45552" rIns="91102" bIns="45552" rtlCol="0" anchor="ctr">
            <a:noAutofit/>
          </a:bodyPr>
          <a:lstStyle/>
          <a:p>
            <a:pPr algn="ctr"/>
            <a:endParaRPr lang="en-US" sz="1793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85C8C23-14C0-CA4E-8C29-4A2C5249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37" y="587130"/>
            <a:ext cx="7923213" cy="2293009"/>
          </a:xfrm>
        </p:spPr>
        <p:txBody>
          <a:bodyPr>
            <a:normAutofit/>
          </a:bodyPr>
          <a:lstStyle>
            <a:lvl1pPr>
              <a:defRPr sz="599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681812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mper black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6A2924-8268-564E-AC6D-074103701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173797"/>
            <a:ext cx="5486400" cy="27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6765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mper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AA390-4B7B-A04B-9B3B-6F1D37386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173797"/>
            <a:ext cx="5486400" cy="27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86354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GL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CABEF-6686-6279-9D78-EE43A431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98135" y="641350"/>
            <a:ext cx="5147733" cy="386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45AC4C-62C7-4886-33D7-0DDA0CB0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98135" y="641350"/>
            <a:ext cx="5147733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276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57" y="801696"/>
            <a:ext cx="7920165" cy="372586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991" b="0" i="0"/>
            </a:lvl1pPr>
            <a:lvl2pPr marL="363449" indent="0">
              <a:buFont typeface="Arial" panose="020B0604020202020204" pitchFamily="34" charset="0"/>
              <a:buNone/>
              <a:defRPr sz="1791" b="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C88DE-39A8-D876-E9B1-479F2FF6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531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50">
          <p15:clr>
            <a:srgbClr val="FBAE40"/>
          </p15:clr>
        </p15:guide>
        <p15:guide id="2" orient="horz" pos="213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CIALITY SLID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SPECIALTY</a:t>
            </a:r>
          </a:p>
        </p:txBody>
      </p:sp>
    </p:spTree>
    <p:extLst>
      <p:ext uri="{BB962C8B-B14F-4D97-AF65-F5344CB8AC3E}">
        <p14:creationId xmlns:p14="http://schemas.microsoft.com/office/powerpoint/2010/main" val="215958246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rket-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9455F20-8844-2F40-6956-E595C47415DB}"/>
              </a:ext>
            </a:extLst>
          </p:cNvPr>
          <p:cNvGrpSpPr/>
          <p:nvPr/>
        </p:nvGrpSpPr>
        <p:grpSpPr>
          <a:xfrm>
            <a:off x="5099451" y="1463642"/>
            <a:ext cx="2507647" cy="457200"/>
            <a:chOff x="682105" y="1461324"/>
            <a:chExt cx="2507647" cy="457200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3952294-F172-EC1A-AD00-5BEEC4300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105" y="1461324"/>
              <a:ext cx="457200" cy="457200"/>
            </a:xfrm>
            <a:prstGeom prst="rect">
              <a:avLst/>
            </a:prstGeom>
          </p:spPr>
        </p:pic>
        <p:pic>
          <p:nvPicPr>
            <p:cNvPr id="297" name="Picture 296" descr="Icon&#10;&#10;Description automatically generated">
              <a:extLst>
                <a:ext uri="{FF2B5EF4-FFF2-40B4-BE49-F238E27FC236}">
                  <a16:creationId xmlns:a16="http://schemas.microsoft.com/office/drawing/2014/main" id="{150173AB-39CC-D35E-A588-8F399C67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026" y="1461324"/>
              <a:ext cx="457200" cy="457200"/>
            </a:xfrm>
            <a:prstGeom prst="rect">
              <a:avLst/>
            </a:prstGeom>
          </p:spPr>
        </p:pic>
        <p:pic>
          <p:nvPicPr>
            <p:cNvPr id="298" name="Picture 297" descr="Icon&#10;&#10;Description automatically generated">
              <a:extLst>
                <a:ext uri="{FF2B5EF4-FFF2-40B4-BE49-F238E27FC236}">
                  <a16:creationId xmlns:a16="http://schemas.microsoft.com/office/drawing/2014/main" id="{6904E07E-B69A-48D4-5970-F8CFD2DD1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947" y="1461324"/>
              <a:ext cx="457200" cy="457200"/>
            </a:xfrm>
            <a:prstGeom prst="rect">
              <a:avLst/>
            </a:prstGeom>
          </p:spPr>
        </p:pic>
        <p:pic>
          <p:nvPicPr>
            <p:cNvPr id="299" name="Picture 298" descr="Icon&#10;&#10;Description automatically generated">
              <a:extLst>
                <a:ext uri="{FF2B5EF4-FFF2-40B4-BE49-F238E27FC236}">
                  <a16:creationId xmlns:a16="http://schemas.microsoft.com/office/drawing/2014/main" id="{CDBCDB1A-BC9B-FC32-65B2-4A54DA03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868" y="1461324"/>
              <a:ext cx="457200" cy="457200"/>
            </a:xfrm>
            <a:prstGeom prst="rect">
              <a:avLst/>
            </a:prstGeom>
          </p:spPr>
        </p:pic>
        <p:pic>
          <p:nvPicPr>
            <p:cNvPr id="300" name="Picture 299" descr="Icon&#10;&#10;Description automatically generated">
              <a:extLst>
                <a:ext uri="{FF2B5EF4-FFF2-40B4-BE49-F238E27FC236}">
                  <a16:creationId xmlns:a16="http://schemas.microsoft.com/office/drawing/2014/main" id="{38C3A5A7-776C-6BF8-0329-5A5D0AE2B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3789" y="1461324"/>
              <a:ext cx="457200" cy="457200"/>
            </a:xfrm>
            <a:prstGeom prst="rect">
              <a:avLst/>
            </a:prstGeom>
          </p:spPr>
        </p:pic>
        <p:pic>
          <p:nvPicPr>
            <p:cNvPr id="301" name="Picture 300" descr="Icon&#10;&#10;Description automatically generated">
              <a:extLst>
                <a:ext uri="{FF2B5EF4-FFF2-40B4-BE49-F238E27FC236}">
                  <a16:creationId xmlns:a16="http://schemas.microsoft.com/office/drawing/2014/main" id="{79095853-1D15-4F6B-043F-06F549D93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6710" y="1461324"/>
              <a:ext cx="457200" cy="457200"/>
            </a:xfrm>
            <a:prstGeom prst="rect">
              <a:avLst/>
            </a:prstGeom>
          </p:spPr>
        </p:pic>
        <p:pic>
          <p:nvPicPr>
            <p:cNvPr id="302" name="Picture 301" descr="Icon&#10;&#10;Description automatically generated">
              <a:extLst>
                <a:ext uri="{FF2B5EF4-FFF2-40B4-BE49-F238E27FC236}">
                  <a16:creationId xmlns:a16="http://schemas.microsoft.com/office/drawing/2014/main" id="{85F837BB-FDD0-9A96-0BAA-53BB7EC2A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9631" y="1461324"/>
              <a:ext cx="457200" cy="457200"/>
            </a:xfrm>
            <a:prstGeom prst="rect">
              <a:avLst/>
            </a:prstGeom>
          </p:spPr>
        </p:pic>
        <p:pic>
          <p:nvPicPr>
            <p:cNvPr id="303" name="Picture 302" descr="Icon&#10;&#10;Description automatically generated">
              <a:extLst>
                <a:ext uri="{FF2B5EF4-FFF2-40B4-BE49-F238E27FC236}">
                  <a16:creationId xmlns:a16="http://schemas.microsoft.com/office/drawing/2014/main" id="{A5FE35A3-FE81-D915-5BA1-D8C8C33ED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2552" y="1461324"/>
              <a:ext cx="457200" cy="4572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11DAE3-2816-B146-BA1B-A8D11782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6867C5A8-1F84-1F80-42FF-08AFBA75808A}"/>
              </a:ext>
            </a:extLst>
          </p:cNvPr>
          <p:cNvGrpSpPr/>
          <p:nvPr/>
        </p:nvGrpSpPr>
        <p:grpSpPr>
          <a:xfrm>
            <a:off x="4080601" y="942650"/>
            <a:ext cx="750680" cy="3430580"/>
            <a:chOff x="4080601" y="942649"/>
            <a:chExt cx="750680" cy="3430580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DD9ADAC5-51FE-6A4C-3CAF-94BDDAD08C6F}"/>
                </a:ext>
              </a:extLst>
            </p:cNvPr>
            <p:cNvGrpSpPr/>
            <p:nvPr/>
          </p:nvGrpSpPr>
          <p:grpSpPr>
            <a:xfrm>
              <a:off x="4080601" y="3811192"/>
              <a:ext cx="750680" cy="457200"/>
              <a:chOff x="682105" y="3812859"/>
              <a:chExt cx="750680" cy="457200"/>
            </a:xfrm>
          </p:grpSpPr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A2FBEE9A-9AD7-7E40-2133-2C3DC410B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71" name="Picture 270" descr="Icon&#10;&#10;Description automatically generated">
                <a:extLst>
                  <a:ext uri="{FF2B5EF4-FFF2-40B4-BE49-F238E27FC236}">
                    <a16:creationId xmlns:a16="http://schemas.microsoft.com/office/drawing/2014/main" id="{FAC7D362-D665-EE94-8246-6D34F2E35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9B31220C-ED65-D313-56C3-56BF87818D6C}"/>
                </a:ext>
              </a:extLst>
            </p:cNvPr>
            <p:cNvGrpSpPr/>
            <p:nvPr/>
          </p:nvGrpSpPr>
          <p:grpSpPr>
            <a:xfrm>
              <a:off x="4080601" y="2048791"/>
              <a:ext cx="750680" cy="457200"/>
              <a:chOff x="682105" y="3812859"/>
              <a:chExt cx="750680" cy="457200"/>
            </a:xfrm>
          </p:grpSpPr>
          <p:pic>
            <p:nvPicPr>
              <p:cNvPr id="290" name="Picture 289" descr="Icon&#10;&#10;Description automatically generated">
                <a:extLst>
                  <a:ext uri="{FF2B5EF4-FFF2-40B4-BE49-F238E27FC236}">
                    <a16:creationId xmlns:a16="http://schemas.microsoft.com/office/drawing/2014/main" id="{02E5B9B7-4D2B-F487-280B-C31DC6F39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1" name="Picture 290" descr="Icon&#10;&#10;Description automatically generated">
                <a:extLst>
                  <a:ext uri="{FF2B5EF4-FFF2-40B4-BE49-F238E27FC236}">
                    <a16:creationId xmlns:a16="http://schemas.microsoft.com/office/drawing/2014/main" id="{7528BA92-4B71-0504-E933-730EB506C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47D678DE-77A8-A258-CF67-4459A4D221F1}"/>
                </a:ext>
              </a:extLst>
            </p:cNvPr>
            <p:cNvGrpSpPr/>
            <p:nvPr/>
          </p:nvGrpSpPr>
          <p:grpSpPr>
            <a:xfrm>
              <a:off x="4080601" y="3223725"/>
              <a:ext cx="750680" cy="457200"/>
              <a:chOff x="682105" y="3812859"/>
              <a:chExt cx="750680" cy="457200"/>
            </a:xfrm>
          </p:grpSpPr>
          <p:pic>
            <p:nvPicPr>
              <p:cNvPr id="284" name="Picture 283" descr="Icon&#10;&#10;Description automatically generated">
                <a:extLst>
                  <a:ext uri="{FF2B5EF4-FFF2-40B4-BE49-F238E27FC236}">
                    <a16:creationId xmlns:a16="http://schemas.microsoft.com/office/drawing/2014/main" id="{1DC9B0B4-8559-AE01-84B5-464D8402C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5" name="Picture 284" descr="Icon&#10;&#10;Description automatically generated">
                <a:extLst>
                  <a:ext uri="{FF2B5EF4-FFF2-40B4-BE49-F238E27FC236}">
                    <a16:creationId xmlns:a16="http://schemas.microsoft.com/office/drawing/2014/main" id="{85A72A51-086F-E5CE-3988-09F118659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26DD18B-CB4C-B9D1-688D-A6F29EBEAC44}"/>
                </a:ext>
              </a:extLst>
            </p:cNvPr>
            <p:cNvGrpSpPr/>
            <p:nvPr/>
          </p:nvGrpSpPr>
          <p:grpSpPr>
            <a:xfrm>
              <a:off x="4080601" y="2636258"/>
              <a:ext cx="750680" cy="457200"/>
              <a:chOff x="682105" y="3812859"/>
              <a:chExt cx="750680" cy="457200"/>
            </a:xfrm>
          </p:grpSpPr>
          <p:pic>
            <p:nvPicPr>
              <p:cNvPr id="287" name="Picture 286" descr="Icon&#10;&#10;Description automatically generated">
                <a:extLst>
                  <a:ext uri="{FF2B5EF4-FFF2-40B4-BE49-F238E27FC236}">
                    <a16:creationId xmlns:a16="http://schemas.microsoft.com/office/drawing/2014/main" id="{9FC91147-181F-3A22-90FD-9DCDD6F70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8" name="Picture 287" descr="Icon&#10;&#10;Description automatically generated">
                <a:extLst>
                  <a:ext uri="{FF2B5EF4-FFF2-40B4-BE49-F238E27FC236}">
                    <a16:creationId xmlns:a16="http://schemas.microsoft.com/office/drawing/2014/main" id="{8560C286-384E-7C85-0E47-A69E10EE9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51EEA11F-AD06-C7BD-A962-CE4D46BE1F74}"/>
                </a:ext>
              </a:extLst>
            </p:cNvPr>
            <p:cNvGrpSpPr/>
            <p:nvPr/>
          </p:nvGrpSpPr>
          <p:grpSpPr>
            <a:xfrm>
              <a:off x="4080601" y="1461324"/>
              <a:ext cx="750680" cy="457200"/>
              <a:chOff x="682105" y="3812859"/>
              <a:chExt cx="750680" cy="457200"/>
            </a:xfrm>
          </p:grpSpPr>
          <p:pic>
            <p:nvPicPr>
              <p:cNvPr id="293" name="Picture 292" descr="Icon&#10;&#10;Description automatically generated">
                <a:extLst>
                  <a:ext uri="{FF2B5EF4-FFF2-40B4-BE49-F238E27FC236}">
                    <a16:creationId xmlns:a16="http://schemas.microsoft.com/office/drawing/2014/main" id="{9587CA06-FD8F-CF72-E5B0-B1CF394F9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4" name="Picture 293" descr="Icon&#10;&#10;Description automatically generated">
                <a:extLst>
                  <a:ext uri="{FF2B5EF4-FFF2-40B4-BE49-F238E27FC236}">
                    <a16:creationId xmlns:a16="http://schemas.microsoft.com/office/drawing/2014/main" id="{04AA555A-1205-72CF-750B-404A320A1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A3C522-5C07-8366-393A-67013ABCEC64}"/>
                </a:ext>
              </a:extLst>
            </p:cNvPr>
            <p:cNvSpPr txBox="1"/>
            <p:nvPr/>
          </p:nvSpPr>
          <p:spPr>
            <a:xfrm>
              <a:off x="4220229" y="942649"/>
              <a:ext cx="471425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594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BUYERS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C52E991-1BFE-4A0D-3D92-9B0FFA0F746A}"/>
                </a:ext>
              </a:extLst>
            </p:cNvPr>
            <p:cNvCxnSpPr>
              <a:cxnSpLocks/>
            </p:cNvCxnSpPr>
            <p:nvPr/>
          </p:nvCxnSpPr>
          <p:spPr>
            <a:xfrm>
              <a:off x="4135458" y="4373229"/>
              <a:ext cx="640966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1E6476C-1CE5-1129-8B19-D492B4C2210C}"/>
                </a:ext>
              </a:extLst>
            </p:cNvPr>
            <p:cNvCxnSpPr>
              <a:cxnSpLocks/>
            </p:cNvCxnSpPr>
            <p:nvPr/>
          </p:nvCxnSpPr>
          <p:spPr>
            <a:xfrm>
              <a:off x="4135458" y="1371193"/>
              <a:ext cx="640966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B2C5494-C56A-7E54-5A13-9C4F47C8E639}"/>
              </a:ext>
            </a:extLst>
          </p:cNvPr>
          <p:cNvGrpSpPr/>
          <p:nvPr/>
        </p:nvGrpSpPr>
        <p:grpSpPr>
          <a:xfrm>
            <a:off x="7725084" y="1471066"/>
            <a:ext cx="1247730" cy="457200"/>
            <a:chOff x="7646702" y="1471063"/>
            <a:chExt cx="1247730" cy="4572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F21BF37-1337-F0B9-9CD3-A69AA923AC4C}"/>
                </a:ext>
              </a:extLst>
            </p:cNvPr>
            <p:cNvSpPr txBox="1"/>
            <p:nvPr/>
          </p:nvSpPr>
          <p:spPr>
            <a:xfrm>
              <a:off x="7681649" y="1499730"/>
              <a:ext cx="1212783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1399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Ours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3A2266-F55F-3AAF-B982-8930E1AC0E48}"/>
                </a:ext>
              </a:extLst>
            </p:cNvPr>
            <p:cNvCxnSpPr>
              <a:cxnSpLocks/>
            </p:cNvCxnSpPr>
            <p:nvPr/>
          </p:nvCxnSpPr>
          <p:spPr>
            <a:xfrm>
              <a:off x="7646702" y="1471063"/>
              <a:ext cx="0" cy="45720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1863B2-A20E-6B0A-81D0-226E39834642}"/>
              </a:ext>
            </a:extLst>
          </p:cNvPr>
          <p:cNvCxnSpPr>
            <a:cxnSpLocks/>
          </p:cNvCxnSpPr>
          <p:nvPr/>
        </p:nvCxnSpPr>
        <p:spPr>
          <a:xfrm>
            <a:off x="5103382" y="4373232"/>
            <a:ext cx="2504345" cy="1038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2C17EC-0615-AF5F-1D18-2C654E83689C}"/>
              </a:ext>
            </a:extLst>
          </p:cNvPr>
          <p:cNvSpPr txBox="1"/>
          <p:nvPr/>
        </p:nvSpPr>
        <p:spPr>
          <a:xfrm>
            <a:off x="5103382" y="933046"/>
            <a:ext cx="2504345" cy="3998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594" b="0" i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rPr>
              <a:t>CUSTOMERS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AB9D672-7B69-DCF9-B368-BB73F9F81A9E}"/>
              </a:ext>
            </a:extLst>
          </p:cNvPr>
          <p:cNvCxnSpPr>
            <a:cxnSpLocks/>
          </p:cNvCxnSpPr>
          <p:nvPr/>
        </p:nvCxnSpPr>
        <p:spPr>
          <a:xfrm>
            <a:off x="5103382" y="1371197"/>
            <a:ext cx="2504345" cy="1038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40CF521C-1A06-3151-FA23-CD4411C47978}"/>
              </a:ext>
            </a:extLst>
          </p:cNvPr>
          <p:cNvGrpSpPr/>
          <p:nvPr/>
        </p:nvGrpSpPr>
        <p:grpSpPr>
          <a:xfrm>
            <a:off x="5099451" y="2048791"/>
            <a:ext cx="3872969" cy="1632134"/>
            <a:chOff x="5099843" y="2048791"/>
            <a:chExt cx="3872969" cy="1632134"/>
          </a:xfrm>
        </p:grpSpPr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AF594856-830F-CFD4-AB01-F9A32C8744FC}"/>
                </a:ext>
              </a:extLst>
            </p:cNvPr>
            <p:cNvGrpSpPr/>
            <p:nvPr/>
          </p:nvGrpSpPr>
          <p:grpSpPr>
            <a:xfrm>
              <a:off x="5099843" y="3223725"/>
              <a:ext cx="2507647" cy="457200"/>
              <a:chOff x="5099843" y="1463641"/>
              <a:chExt cx="2507647" cy="457200"/>
            </a:xfrm>
          </p:grpSpPr>
          <p:pic>
            <p:nvPicPr>
              <p:cNvPr id="332" name="Picture 331" descr="Icon&#10;&#10;Description automatically generated">
                <a:extLst>
                  <a:ext uri="{FF2B5EF4-FFF2-40B4-BE49-F238E27FC236}">
                    <a16:creationId xmlns:a16="http://schemas.microsoft.com/office/drawing/2014/main" id="{540791A9-B20A-021C-E884-A4210CC70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3" name="Picture 332" descr="Icon&#10;&#10;Description automatically generated">
                <a:extLst>
                  <a:ext uri="{FF2B5EF4-FFF2-40B4-BE49-F238E27FC236}">
                    <a16:creationId xmlns:a16="http://schemas.microsoft.com/office/drawing/2014/main" id="{AAE6584E-4DF1-C858-2661-F664CA0ED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4" name="Picture 333" descr="Icon&#10;&#10;Description automatically generated">
                <a:extLst>
                  <a:ext uri="{FF2B5EF4-FFF2-40B4-BE49-F238E27FC236}">
                    <a16:creationId xmlns:a16="http://schemas.microsoft.com/office/drawing/2014/main" id="{F691B9EC-C3DE-9764-28AC-298E4A27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5" name="Picture 334" descr="Icon&#10;&#10;Description automatically generated">
                <a:extLst>
                  <a:ext uri="{FF2B5EF4-FFF2-40B4-BE49-F238E27FC236}">
                    <a16:creationId xmlns:a16="http://schemas.microsoft.com/office/drawing/2014/main" id="{03E470E9-6669-D017-4573-DE6FE0F97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6" name="Picture 335" descr="Icon&#10;&#10;Description automatically generated">
                <a:extLst>
                  <a:ext uri="{FF2B5EF4-FFF2-40B4-BE49-F238E27FC236}">
                    <a16:creationId xmlns:a16="http://schemas.microsoft.com/office/drawing/2014/main" id="{31334D49-D7C6-64C2-E270-43436732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7" name="Picture 336" descr="Icon&#10;&#10;Description automatically generated">
                <a:extLst>
                  <a:ext uri="{FF2B5EF4-FFF2-40B4-BE49-F238E27FC236}">
                    <a16:creationId xmlns:a16="http://schemas.microsoft.com/office/drawing/2014/main" id="{61AF795D-A0C0-04ED-F927-E656ABD18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8" name="Picture 337" descr="Icon&#10;&#10;Description automatically generated">
                <a:extLst>
                  <a:ext uri="{FF2B5EF4-FFF2-40B4-BE49-F238E27FC236}">
                    <a16:creationId xmlns:a16="http://schemas.microsoft.com/office/drawing/2014/main" id="{11D251B5-75F3-7927-0330-928533E61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9" name="Picture 338" descr="Icon&#10;&#10;Description automatically generated">
                <a:extLst>
                  <a:ext uri="{FF2B5EF4-FFF2-40B4-BE49-F238E27FC236}">
                    <a16:creationId xmlns:a16="http://schemas.microsoft.com/office/drawing/2014/main" id="{5E6E41DA-10A3-6191-C52F-38CAAAFB6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0D1767B3-553E-1387-D4EC-5AD6F5F30A93}"/>
                </a:ext>
              </a:extLst>
            </p:cNvPr>
            <p:cNvGrpSpPr/>
            <p:nvPr/>
          </p:nvGrpSpPr>
          <p:grpSpPr>
            <a:xfrm>
              <a:off x="5099843" y="2048791"/>
              <a:ext cx="2507647" cy="457200"/>
              <a:chOff x="5099843" y="1463641"/>
              <a:chExt cx="2507647" cy="457200"/>
            </a:xfrm>
          </p:grpSpPr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7064CE02-330D-1EA5-F7D3-5C47576A9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5" name="Picture 304" descr="Icon&#10;&#10;Description automatically generated">
                <a:extLst>
                  <a:ext uri="{FF2B5EF4-FFF2-40B4-BE49-F238E27FC236}">
                    <a16:creationId xmlns:a16="http://schemas.microsoft.com/office/drawing/2014/main" id="{52F9BDAD-0E5B-72C8-0475-677A9AC5A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6" name="Picture 305" descr="Icon&#10;&#10;Description automatically generated">
                <a:extLst>
                  <a:ext uri="{FF2B5EF4-FFF2-40B4-BE49-F238E27FC236}">
                    <a16:creationId xmlns:a16="http://schemas.microsoft.com/office/drawing/2014/main" id="{F85C2405-5426-091C-CA6F-8C5834D19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7" name="Picture 306" descr="Icon&#10;&#10;Description automatically generated">
                <a:extLst>
                  <a:ext uri="{FF2B5EF4-FFF2-40B4-BE49-F238E27FC236}">
                    <a16:creationId xmlns:a16="http://schemas.microsoft.com/office/drawing/2014/main" id="{FF71D082-2E1E-C57E-90F6-E9DD659C5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8" name="Picture 307" descr="Icon&#10;&#10;Description automatically generated">
                <a:extLst>
                  <a:ext uri="{FF2B5EF4-FFF2-40B4-BE49-F238E27FC236}">
                    <a16:creationId xmlns:a16="http://schemas.microsoft.com/office/drawing/2014/main" id="{4F67EF47-CE93-D16B-248F-D2F677D40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9" name="Picture 308" descr="Icon&#10;&#10;Description automatically generated">
                <a:extLst>
                  <a:ext uri="{FF2B5EF4-FFF2-40B4-BE49-F238E27FC236}">
                    <a16:creationId xmlns:a16="http://schemas.microsoft.com/office/drawing/2014/main" id="{E2C94678-99B1-A74D-20AF-9F2C79AF5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0" name="Picture 309" descr="Icon&#10;&#10;Description automatically generated">
                <a:extLst>
                  <a:ext uri="{FF2B5EF4-FFF2-40B4-BE49-F238E27FC236}">
                    <a16:creationId xmlns:a16="http://schemas.microsoft.com/office/drawing/2014/main" id="{04CC7F9D-C2CC-F3DC-068A-9AEFBEE1A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1" name="Picture 310" descr="Icon&#10;&#10;Description automatically generated">
                <a:extLst>
                  <a:ext uri="{FF2B5EF4-FFF2-40B4-BE49-F238E27FC236}">
                    <a16:creationId xmlns:a16="http://schemas.microsoft.com/office/drawing/2014/main" id="{A0E01168-E244-380A-C731-90BB02A77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193B570A-CAC7-8CAD-4C0A-D60813ADCF27}"/>
                </a:ext>
              </a:extLst>
            </p:cNvPr>
            <p:cNvGrpSpPr/>
            <p:nvPr/>
          </p:nvGrpSpPr>
          <p:grpSpPr>
            <a:xfrm>
              <a:off x="5099843" y="2636258"/>
              <a:ext cx="2507647" cy="457200"/>
              <a:chOff x="5099843" y="1463641"/>
              <a:chExt cx="2507647" cy="457200"/>
            </a:xfrm>
          </p:grpSpPr>
          <p:pic>
            <p:nvPicPr>
              <p:cNvPr id="323" name="Picture 322" descr="Icon&#10;&#10;Description automatically generated">
                <a:extLst>
                  <a:ext uri="{FF2B5EF4-FFF2-40B4-BE49-F238E27FC236}">
                    <a16:creationId xmlns:a16="http://schemas.microsoft.com/office/drawing/2014/main" id="{59808378-D464-924B-A38D-BBFE8FB81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4" name="Picture 323" descr="Icon&#10;&#10;Description automatically generated">
                <a:extLst>
                  <a:ext uri="{FF2B5EF4-FFF2-40B4-BE49-F238E27FC236}">
                    <a16:creationId xmlns:a16="http://schemas.microsoft.com/office/drawing/2014/main" id="{CFF650C4-29D0-9560-DA43-B49EC2D0C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5" name="Picture 324" descr="Icon&#10;&#10;Description automatically generated">
                <a:extLst>
                  <a:ext uri="{FF2B5EF4-FFF2-40B4-BE49-F238E27FC236}">
                    <a16:creationId xmlns:a16="http://schemas.microsoft.com/office/drawing/2014/main" id="{66EE81E9-86D7-A728-C67D-336E674A9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6" name="Picture 325" descr="Icon&#10;&#10;Description automatically generated">
                <a:extLst>
                  <a:ext uri="{FF2B5EF4-FFF2-40B4-BE49-F238E27FC236}">
                    <a16:creationId xmlns:a16="http://schemas.microsoft.com/office/drawing/2014/main" id="{60D30FA6-8E20-6EBD-D7C7-845D7B206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7" name="Picture 326" descr="Icon&#10;&#10;Description automatically generated">
                <a:extLst>
                  <a:ext uri="{FF2B5EF4-FFF2-40B4-BE49-F238E27FC236}">
                    <a16:creationId xmlns:a16="http://schemas.microsoft.com/office/drawing/2014/main" id="{9E0B1893-75A3-AA9F-1258-F74F64782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8" name="Picture 327" descr="Icon&#10;&#10;Description automatically generated">
                <a:extLst>
                  <a:ext uri="{FF2B5EF4-FFF2-40B4-BE49-F238E27FC236}">
                    <a16:creationId xmlns:a16="http://schemas.microsoft.com/office/drawing/2014/main" id="{81BF841B-2C9D-9948-4223-5EA065F0B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9" name="Picture 328" descr="Icon&#10;&#10;Description automatically generated">
                <a:extLst>
                  <a:ext uri="{FF2B5EF4-FFF2-40B4-BE49-F238E27FC236}">
                    <a16:creationId xmlns:a16="http://schemas.microsoft.com/office/drawing/2014/main" id="{4A8EF68F-6AB0-2A8D-A125-F82A8609D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0" name="Picture 329" descr="Icon&#10;&#10;Description automatically generated">
                <a:extLst>
                  <a:ext uri="{FF2B5EF4-FFF2-40B4-BE49-F238E27FC236}">
                    <a16:creationId xmlns:a16="http://schemas.microsoft.com/office/drawing/2014/main" id="{E2AC95ED-878D-6B49-18EC-C9377B5BB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7014ABA-DED9-90DC-9DD6-823D3320F6CD}"/>
                </a:ext>
              </a:extLst>
            </p:cNvPr>
            <p:cNvCxnSpPr>
              <a:cxnSpLocks/>
            </p:cNvCxnSpPr>
            <p:nvPr/>
          </p:nvCxnSpPr>
          <p:spPr>
            <a:xfrm>
              <a:off x="7725083" y="2063242"/>
              <a:ext cx="0" cy="1609022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C44EFB0-2511-CA14-5D0F-CA75F43C578F}"/>
                </a:ext>
              </a:extLst>
            </p:cNvPr>
            <p:cNvSpPr txBox="1"/>
            <p:nvPr/>
          </p:nvSpPr>
          <p:spPr>
            <a:xfrm>
              <a:off x="7760029" y="2667820"/>
              <a:ext cx="1212783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1399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Theirs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A59CAF94-5F7D-0145-27E8-FFA5C7C19E08}"/>
              </a:ext>
            </a:extLst>
          </p:cNvPr>
          <p:cNvGrpSpPr/>
          <p:nvPr/>
        </p:nvGrpSpPr>
        <p:grpSpPr>
          <a:xfrm>
            <a:off x="5099449" y="3811193"/>
            <a:ext cx="3873372" cy="459163"/>
            <a:chOff x="5099449" y="3811192"/>
            <a:chExt cx="3873372" cy="45916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A2A3C0EE-F7AC-B9D1-FD2A-5A2EB7324840}"/>
                </a:ext>
              </a:extLst>
            </p:cNvPr>
            <p:cNvGrpSpPr/>
            <p:nvPr/>
          </p:nvGrpSpPr>
          <p:grpSpPr>
            <a:xfrm>
              <a:off x="5099449" y="3811192"/>
              <a:ext cx="2511078" cy="457200"/>
              <a:chOff x="5099449" y="3222660"/>
              <a:chExt cx="2511078" cy="457200"/>
            </a:xfrm>
          </p:grpSpPr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5D5FC1F8-3F87-CB6A-E4C8-CE1D7AE89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9449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1" name="Picture 340" descr="Icon&#10;&#10;Description automatically generated">
                <a:extLst>
                  <a:ext uri="{FF2B5EF4-FFF2-40B4-BE49-F238E27FC236}">
                    <a16:creationId xmlns:a16="http://schemas.microsoft.com/office/drawing/2014/main" id="{873EE795-E05F-5B96-D925-0BAEC1CEA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2860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2" name="Picture 341" descr="Icon&#10;&#10;Description automatically generated">
                <a:extLst>
                  <a:ext uri="{FF2B5EF4-FFF2-40B4-BE49-F238E27FC236}">
                    <a16:creationId xmlns:a16="http://schemas.microsoft.com/office/drawing/2014/main" id="{EC92BD51-3869-F6A1-FFB0-D331B223F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6271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3" name="Picture 342" descr="Icon&#10;&#10;Description automatically generated">
                <a:extLst>
                  <a:ext uri="{FF2B5EF4-FFF2-40B4-BE49-F238E27FC236}">
                    <a16:creationId xmlns:a16="http://schemas.microsoft.com/office/drawing/2014/main" id="{4F588D6F-8785-0F02-9EB4-61DA92362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9682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4" name="Picture 343" descr="Icon&#10;&#10;Description automatically generated">
                <a:extLst>
                  <a:ext uri="{FF2B5EF4-FFF2-40B4-BE49-F238E27FC236}">
                    <a16:creationId xmlns:a16="http://schemas.microsoft.com/office/drawing/2014/main" id="{3ADF8384-C069-6696-C53D-A2E3950F7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3093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5" name="Picture 344" descr="Icon&#10;&#10;Description automatically generated">
                <a:extLst>
                  <a:ext uri="{FF2B5EF4-FFF2-40B4-BE49-F238E27FC236}">
                    <a16:creationId xmlns:a16="http://schemas.microsoft.com/office/drawing/2014/main" id="{0D85F11A-DF3E-4EDF-BCAE-144E89EA7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6504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6" name="Picture 345" descr="Icon&#10;&#10;Description automatically generated">
                <a:extLst>
                  <a:ext uri="{FF2B5EF4-FFF2-40B4-BE49-F238E27FC236}">
                    <a16:creationId xmlns:a16="http://schemas.microsoft.com/office/drawing/2014/main" id="{705A9313-1C97-2874-E598-21659BA65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9915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7" name="Picture 346" descr="Icon&#10;&#10;Description automatically generated">
                <a:extLst>
                  <a:ext uri="{FF2B5EF4-FFF2-40B4-BE49-F238E27FC236}">
                    <a16:creationId xmlns:a16="http://schemas.microsoft.com/office/drawing/2014/main" id="{F768A53C-205F-AAB1-20BE-9EFE914CD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3327" y="322266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31D680E-2CC2-EE8D-D25B-2A70D4F3E5B7}"/>
                </a:ext>
              </a:extLst>
            </p:cNvPr>
            <p:cNvGrpSpPr/>
            <p:nvPr/>
          </p:nvGrpSpPr>
          <p:grpSpPr>
            <a:xfrm>
              <a:off x="7725091" y="3813156"/>
              <a:ext cx="1247730" cy="457199"/>
              <a:chOff x="7646703" y="2085420"/>
              <a:chExt cx="1247730" cy="457200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A63DB88-0D89-96FC-BDD0-D7EFA9AA9D7A}"/>
                  </a:ext>
                </a:extLst>
              </p:cNvPr>
              <p:cNvSpPr txBox="1"/>
              <p:nvPr/>
            </p:nvSpPr>
            <p:spPr>
              <a:xfrm>
                <a:off x="7681650" y="2114086"/>
                <a:ext cx="1212783" cy="399867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en-US" sz="1399" b="0" i="0">
                    <a:solidFill>
                      <a:schemeClr val="tx2"/>
                    </a:solidFill>
                    <a:latin typeface="+mj-lt"/>
                    <a:ea typeface="+mj-ea"/>
                    <a:cs typeface="Calibri" panose="020F0502020204030204" pitchFamily="34" charset="0"/>
                  </a:rPr>
                  <a:t>DIY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6A5D733-AE64-75BF-3AB0-21992CB55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6703" y="2085420"/>
                <a:ext cx="0" cy="4572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30BEA67-CFFE-A2A4-F015-42651C437BA6}"/>
              </a:ext>
            </a:extLst>
          </p:cNvPr>
          <p:cNvGrpSpPr/>
          <p:nvPr/>
        </p:nvGrpSpPr>
        <p:grpSpPr>
          <a:xfrm>
            <a:off x="641675" y="932267"/>
            <a:ext cx="3182112" cy="3440962"/>
            <a:chOff x="641675" y="932267"/>
            <a:chExt cx="3182112" cy="3440962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2CCCB75-41BF-9E33-BF5E-F50DA85FAF78}"/>
                </a:ext>
              </a:extLst>
            </p:cNvPr>
            <p:cNvSpPr txBox="1"/>
            <p:nvPr/>
          </p:nvSpPr>
          <p:spPr>
            <a:xfrm>
              <a:off x="657433" y="932267"/>
              <a:ext cx="3154549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594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NON-CUSTOMERS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4DCFBFA-3F6F-B1A0-362F-3566B44BC283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5" y="4373229"/>
              <a:ext cx="3182112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AD206D-EAAF-92DB-91A3-B22BD174D8E6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5" y="1371194"/>
              <a:ext cx="3182112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02739C48-2DE5-E99E-D146-E2A70B630944}"/>
                </a:ext>
              </a:extLst>
            </p:cNvPr>
            <p:cNvGrpSpPr/>
            <p:nvPr/>
          </p:nvGrpSpPr>
          <p:grpSpPr>
            <a:xfrm>
              <a:off x="682105" y="1461324"/>
              <a:ext cx="3093489" cy="2807068"/>
              <a:chOff x="537308" y="1462161"/>
              <a:chExt cx="3093489" cy="280706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5D1316C-B4A0-2108-1FEC-692AEFD50BE3}"/>
                  </a:ext>
                </a:extLst>
              </p:cNvPr>
              <p:cNvGrpSpPr/>
              <p:nvPr/>
            </p:nvGrpSpPr>
            <p:grpSpPr>
              <a:xfrm>
                <a:off x="537308" y="1462161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8" name="Picture 7" descr="Icon&#10;&#10;Description automatically generated">
                  <a:extLst>
                    <a:ext uri="{FF2B5EF4-FFF2-40B4-BE49-F238E27FC236}">
                      <a16:creationId xmlns:a16="http://schemas.microsoft.com/office/drawing/2014/main" id="{61481A1F-53DD-8D86-A770-652C6DDC26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" name="Picture 14" descr="Icon&#10;&#10;Description automatically generated">
                  <a:extLst>
                    <a:ext uri="{FF2B5EF4-FFF2-40B4-BE49-F238E27FC236}">
                      <a16:creationId xmlns:a16="http://schemas.microsoft.com/office/drawing/2014/main" id="{2E520222-E155-05EF-F56B-DE694E1204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" name="Picture 15" descr="Icon&#10;&#10;Description automatically generated">
                  <a:extLst>
                    <a:ext uri="{FF2B5EF4-FFF2-40B4-BE49-F238E27FC236}">
                      <a16:creationId xmlns:a16="http://schemas.microsoft.com/office/drawing/2014/main" id="{CE54CB69-092C-9FE1-A6BA-F51A99B21F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" name="Picture 16" descr="Icon&#10;&#10;Description automatically generated">
                  <a:extLst>
                    <a:ext uri="{FF2B5EF4-FFF2-40B4-BE49-F238E27FC236}">
                      <a16:creationId xmlns:a16="http://schemas.microsoft.com/office/drawing/2014/main" id="{B33AA29E-FB00-AF92-2111-C647B45618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" name="Picture 17" descr="Icon&#10;&#10;Description automatically generated">
                  <a:extLst>
                    <a:ext uri="{FF2B5EF4-FFF2-40B4-BE49-F238E27FC236}">
                      <a16:creationId xmlns:a16="http://schemas.microsoft.com/office/drawing/2014/main" id="{4403BADE-98DE-D3AC-7671-6AD5EDEDB7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9" name="Picture 18" descr="Icon&#10;&#10;Description automatically generated">
                  <a:extLst>
                    <a:ext uri="{FF2B5EF4-FFF2-40B4-BE49-F238E27FC236}">
                      <a16:creationId xmlns:a16="http://schemas.microsoft.com/office/drawing/2014/main" id="{DC0917BD-8568-C3FC-891A-04F0DC59F2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0" name="Picture 19" descr="Icon&#10;&#10;Description automatically generated">
                  <a:extLst>
                    <a:ext uri="{FF2B5EF4-FFF2-40B4-BE49-F238E27FC236}">
                      <a16:creationId xmlns:a16="http://schemas.microsoft.com/office/drawing/2014/main" id="{9F3A0C1C-E139-3E0C-440C-C69F50516C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1" name="Picture 20" descr="Icon&#10;&#10;Description automatically generated">
                  <a:extLst>
                    <a:ext uri="{FF2B5EF4-FFF2-40B4-BE49-F238E27FC236}">
                      <a16:creationId xmlns:a16="http://schemas.microsoft.com/office/drawing/2014/main" id="{39EC4F37-6030-C52B-5BF7-2CF7EF3AB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2" name="Picture 21" descr="Icon&#10;&#10;Description automatically generated">
                  <a:extLst>
                    <a:ext uri="{FF2B5EF4-FFF2-40B4-BE49-F238E27FC236}">
                      <a16:creationId xmlns:a16="http://schemas.microsoft.com/office/drawing/2014/main" id="{76727C3C-995E-EC44-910B-5C86F49111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Icon&#10;&#10;Description automatically generated">
                  <a:extLst>
                    <a:ext uri="{FF2B5EF4-FFF2-40B4-BE49-F238E27FC236}">
                      <a16:creationId xmlns:a16="http://schemas.microsoft.com/office/drawing/2014/main" id="{3F123DD9-251F-18D4-F55E-421EC2B1EE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B672029-DBF4-5223-39DE-E979AA7A7694}"/>
                  </a:ext>
                </a:extLst>
              </p:cNvPr>
              <p:cNvGrpSpPr/>
              <p:nvPr/>
            </p:nvGrpSpPr>
            <p:grpSpPr>
              <a:xfrm>
                <a:off x="537308" y="2049628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768885E-271F-FBAC-D3CC-F77D35D247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8" name="Picture 27" descr="Icon&#10;&#10;Description automatically generated">
                  <a:extLst>
                    <a:ext uri="{FF2B5EF4-FFF2-40B4-BE49-F238E27FC236}">
                      <a16:creationId xmlns:a16="http://schemas.microsoft.com/office/drawing/2014/main" id="{DBCDC3DE-1BE3-EFA5-67BE-F10678348E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AFD1646E-F7F0-8A80-BA2F-94788E7563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46A87DB4-7646-6AB5-A004-CF13188F9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1" name="Picture 30" descr="Icon&#10;&#10;Description automatically generated">
                  <a:extLst>
                    <a:ext uri="{FF2B5EF4-FFF2-40B4-BE49-F238E27FC236}">
                      <a16:creationId xmlns:a16="http://schemas.microsoft.com/office/drawing/2014/main" id="{AAA82586-A74A-91B9-5C36-C6E88437B1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C10F497E-8CAC-9D76-26F9-274612D4DB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6EFDF29A-E49F-7233-B1AB-937BE2378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4" name="Picture 33" descr="Icon&#10;&#10;Description automatically generated">
                  <a:extLst>
                    <a:ext uri="{FF2B5EF4-FFF2-40B4-BE49-F238E27FC236}">
                      <a16:creationId xmlns:a16="http://schemas.microsoft.com/office/drawing/2014/main" id="{FE172692-E85E-2D90-8DEF-3F31F6B6B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1A196A7E-CF99-66E9-6442-840B352DA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D83FFB1D-3BE5-48F9-E366-8608D0F2A8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AC87681-89B6-41BD-9D09-E11D35149F37}"/>
                  </a:ext>
                </a:extLst>
              </p:cNvPr>
              <p:cNvGrpSpPr/>
              <p:nvPr/>
            </p:nvGrpSpPr>
            <p:grpSpPr>
              <a:xfrm>
                <a:off x="537308" y="2637095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DD9925C2-10DD-9BEF-E05F-E209DFE0A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Icon&#10;&#10;Description automatically generated">
                  <a:extLst>
                    <a:ext uri="{FF2B5EF4-FFF2-40B4-BE49-F238E27FC236}">
                      <a16:creationId xmlns:a16="http://schemas.microsoft.com/office/drawing/2014/main" id="{7D7E7C47-AEE6-F65B-74A5-256CDCF67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" name="Picture 39" descr="Icon&#10;&#10;Description automatically generated">
                  <a:extLst>
                    <a:ext uri="{FF2B5EF4-FFF2-40B4-BE49-F238E27FC236}">
                      <a16:creationId xmlns:a16="http://schemas.microsoft.com/office/drawing/2014/main" id="{3EA695F1-7655-F432-82D0-5494C4D6EB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865D316A-8F92-79AF-AC82-FAC5B46FB4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Icon&#10;&#10;Description automatically generated">
                  <a:extLst>
                    <a:ext uri="{FF2B5EF4-FFF2-40B4-BE49-F238E27FC236}">
                      <a16:creationId xmlns:a16="http://schemas.microsoft.com/office/drawing/2014/main" id="{6B923B4D-AD43-C7BD-C261-A3E56A0E0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Icon&#10;&#10;Description automatically generated">
                  <a:extLst>
                    <a:ext uri="{FF2B5EF4-FFF2-40B4-BE49-F238E27FC236}">
                      <a16:creationId xmlns:a16="http://schemas.microsoft.com/office/drawing/2014/main" id="{857DF8BD-DDC3-1177-930E-69DD703BBA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Icon&#10;&#10;Description automatically generated">
                  <a:extLst>
                    <a:ext uri="{FF2B5EF4-FFF2-40B4-BE49-F238E27FC236}">
                      <a16:creationId xmlns:a16="http://schemas.microsoft.com/office/drawing/2014/main" id="{809FC135-4799-F74E-6A10-ED558A5CB9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Icon&#10;&#10;Description automatically generated">
                  <a:extLst>
                    <a:ext uri="{FF2B5EF4-FFF2-40B4-BE49-F238E27FC236}">
                      <a16:creationId xmlns:a16="http://schemas.microsoft.com/office/drawing/2014/main" id="{6785375B-4C73-89BB-0507-E737F24EA2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Icon&#10;&#10;Description automatically generated">
                  <a:extLst>
                    <a:ext uri="{FF2B5EF4-FFF2-40B4-BE49-F238E27FC236}">
                      <a16:creationId xmlns:a16="http://schemas.microsoft.com/office/drawing/2014/main" id="{08446114-FCF1-3FBB-D189-D16D556EF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7" name="Picture 46" descr="Icon&#10;&#10;Description automatically generated">
                  <a:extLst>
                    <a:ext uri="{FF2B5EF4-FFF2-40B4-BE49-F238E27FC236}">
                      <a16:creationId xmlns:a16="http://schemas.microsoft.com/office/drawing/2014/main" id="{FC637B42-221E-6FB6-786F-8A740CD4B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3DBD4D6-9E68-AB51-0F0F-7CBEA6F086E3}"/>
                  </a:ext>
                </a:extLst>
              </p:cNvPr>
              <p:cNvGrpSpPr/>
              <p:nvPr/>
            </p:nvGrpSpPr>
            <p:grpSpPr>
              <a:xfrm>
                <a:off x="537308" y="3224562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141" name="Picture 140" descr="Icon&#10;&#10;Description automatically generated">
                  <a:extLst>
                    <a:ext uri="{FF2B5EF4-FFF2-40B4-BE49-F238E27FC236}">
                      <a16:creationId xmlns:a16="http://schemas.microsoft.com/office/drawing/2014/main" id="{0B7AB23A-3C7B-2C1B-12BE-13795B4161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42" name="Picture 141" descr="Icon&#10;&#10;Description automatically generated">
                  <a:extLst>
                    <a:ext uri="{FF2B5EF4-FFF2-40B4-BE49-F238E27FC236}">
                      <a16:creationId xmlns:a16="http://schemas.microsoft.com/office/drawing/2014/main" id="{C025C6FF-5779-260F-6717-CE77451840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7" name="Picture 186" descr="Icon&#10;&#10;Description automatically generated">
                  <a:extLst>
                    <a:ext uri="{FF2B5EF4-FFF2-40B4-BE49-F238E27FC236}">
                      <a16:creationId xmlns:a16="http://schemas.microsoft.com/office/drawing/2014/main" id="{41D1B1A1-256E-C1F2-3920-70F4FD5192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8" name="Picture 187" descr="Icon&#10;&#10;Description automatically generated">
                  <a:extLst>
                    <a:ext uri="{FF2B5EF4-FFF2-40B4-BE49-F238E27FC236}">
                      <a16:creationId xmlns:a16="http://schemas.microsoft.com/office/drawing/2014/main" id="{34D3CEE4-9396-9E5D-4128-AA6F7CB51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9" name="Picture 188" descr="Icon&#10;&#10;Description automatically generated">
                  <a:extLst>
                    <a:ext uri="{FF2B5EF4-FFF2-40B4-BE49-F238E27FC236}">
                      <a16:creationId xmlns:a16="http://schemas.microsoft.com/office/drawing/2014/main" id="{89025C06-48E0-AA56-FEAC-282CE6736D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90" name="Picture 189" descr="Icon&#10;&#10;Description automatically generated">
                  <a:extLst>
                    <a:ext uri="{FF2B5EF4-FFF2-40B4-BE49-F238E27FC236}">
                      <a16:creationId xmlns:a16="http://schemas.microsoft.com/office/drawing/2014/main" id="{A866C10F-942F-1948-F5D5-C78DE7D9A0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91" name="Picture 190" descr="Icon&#10;&#10;Description automatically generated">
                  <a:extLst>
                    <a:ext uri="{FF2B5EF4-FFF2-40B4-BE49-F238E27FC236}">
                      <a16:creationId xmlns:a16="http://schemas.microsoft.com/office/drawing/2014/main" id="{D31446A3-719A-A4F1-6312-F64A9C279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56" name="Picture 255" descr="Icon&#10;&#10;Description automatically generated">
                  <a:extLst>
                    <a:ext uri="{FF2B5EF4-FFF2-40B4-BE49-F238E27FC236}">
                      <a16:creationId xmlns:a16="http://schemas.microsoft.com/office/drawing/2014/main" id="{3B35549F-8400-DBCB-DAE3-3DF438AFF6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57" name="Picture 256" descr="Icon&#10;&#10;Description automatically generated">
                  <a:extLst>
                    <a:ext uri="{FF2B5EF4-FFF2-40B4-BE49-F238E27FC236}">
                      <a16:creationId xmlns:a16="http://schemas.microsoft.com/office/drawing/2014/main" id="{1793CFC9-E241-AEFF-8FF1-A8C3165AF8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58" name="Picture 257" descr="Icon&#10;&#10;Description automatically generated">
                  <a:extLst>
                    <a:ext uri="{FF2B5EF4-FFF2-40B4-BE49-F238E27FC236}">
                      <a16:creationId xmlns:a16="http://schemas.microsoft.com/office/drawing/2014/main" id="{2D439EB2-4305-03EE-B46B-45D93B1813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675C458E-97CD-D134-0BC1-800ECEAE5F6F}"/>
                  </a:ext>
                </a:extLst>
              </p:cNvPr>
              <p:cNvGrpSpPr/>
              <p:nvPr/>
            </p:nvGrpSpPr>
            <p:grpSpPr>
              <a:xfrm>
                <a:off x="537308" y="3812029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260" name="Picture 259" descr="Icon&#10;&#10;Description automatically generated">
                  <a:extLst>
                    <a:ext uri="{FF2B5EF4-FFF2-40B4-BE49-F238E27FC236}">
                      <a16:creationId xmlns:a16="http://schemas.microsoft.com/office/drawing/2014/main" id="{EC78F962-9F82-C57E-C981-B1FAA08C03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1" name="Picture 260" descr="Icon&#10;&#10;Description automatically generated">
                  <a:extLst>
                    <a:ext uri="{FF2B5EF4-FFF2-40B4-BE49-F238E27FC236}">
                      <a16:creationId xmlns:a16="http://schemas.microsoft.com/office/drawing/2014/main" id="{E1C2DAB2-C706-F153-000D-DA0743F023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2" name="Picture 261" descr="Icon&#10;&#10;Description automatically generated">
                  <a:extLst>
                    <a:ext uri="{FF2B5EF4-FFF2-40B4-BE49-F238E27FC236}">
                      <a16:creationId xmlns:a16="http://schemas.microsoft.com/office/drawing/2014/main" id="{003E03A6-0E61-800B-C203-1AE8CF1365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3" name="Picture 262" descr="Icon&#10;&#10;Description automatically generated">
                  <a:extLst>
                    <a:ext uri="{FF2B5EF4-FFF2-40B4-BE49-F238E27FC236}">
                      <a16:creationId xmlns:a16="http://schemas.microsoft.com/office/drawing/2014/main" id="{345BD0F5-CBCC-2C66-CF1B-ADC4F05043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4" name="Picture 263" descr="Icon&#10;&#10;Description automatically generated">
                  <a:extLst>
                    <a:ext uri="{FF2B5EF4-FFF2-40B4-BE49-F238E27FC236}">
                      <a16:creationId xmlns:a16="http://schemas.microsoft.com/office/drawing/2014/main" id="{152187ED-73B5-9AAD-A770-F4B2FF652E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5" name="Picture 264" descr="Icon&#10;&#10;Description automatically generated">
                  <a:extLst>
                    <a:ext uri="{FF2B5EF4-FFF2-40B4-BE49-F238E27FC236}">
                      <a16:creationId xmlns:a16="http://schemas.microsoft.com/office/drawing/2014/main" id="{8028D8A8-CF7D-1742-39BB-1A21EB3AE7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6" name="Picture 265" descr="Icon&#10;&#10;Description automatically generated">
                  <a:extLst>
                    <a:ext uri="{FF2B5EF4-FFF2-40B4-BE49-F238E27FC236}">
                      <a16:creationId xmlns:a16="http://schemas.microsoft.com/office/drawing/2014/main" id="{59188D00-C4B4-3082-3C01-921807D900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7" name="Picture 266" descr="Icon&#10;&#10;Description automatically generated">
                  <a:extLst>
                    <a:ext uri="{FF2B5EF4-FFF2-40B4-BE49-F238E27FC236}">
                      <a16:creationId xmlns:a16="http://schemas.microsoft.com/office/drawing/2014/main" id="{AB48DA74-F99B-D4E2-6808-4C58817D6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8" name="Picture 267" descr="Icon&#10;&#10;Description automatically generated">
                  <a:extLst>
                    <a:ext uri="{FF2B5EF4-FFF2-40B4-BE49-F238E27FC236}">
                      <a16:creationId xmlns:a16="http://schemas.microsoft.com/office/drawing/2014/main" id="{DE744696-09C3-07D7-5A01-80D87AD9C7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69" name="Picture 268" descr="Icon&#10;&#10;Description automatically generated">
                  <a:extLst>
                    <a:ext uri="{FF2B5EF4-FFF2-40B4-BE49-F238E27FC236}">
                      <a16:creationId xmlns:a16="http://schemas.microsoft.com/office/drawing/2014/main" id="{FD38154B-492E-A277-4A6B-08B323FDC6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2505189-5529-F7DC-71D5-30190EA96AB7}"/>
              </a:ext>
            </a:extLst>
          </p:cNvPr>
          <p:cNvGrpSpPr/>
          <p:nvPr/>
        </p:nvGrpSpPr>
        <p:grpSpPr>
          <a:xfrm>
            <a:off x="5099451" y="1463642"/>
            <a:ext cx="2507647" cy="457200"/>
            <a:chOff x="682105" y="1461324"/>
            <a:chExt cx="2507647" cy="457200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952A2603-BC2E-AED8-1AFA-0D0D57FD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105" y="1461324"/>
              <a:ext cx="457200" cy="457200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C81A81D-2824-590A-1EF1-73698017C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026" y="1461324"/>
              <a:ext cx="457200" cy="457200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0DE6DC0-CEF0-343C-5A93-8686C4FA2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947" y="1461324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A6683B76-E6C2-5B3D-837D-2332FB1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868" y="1461324"/>
              <a:ext cx="457200" cy="457200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DFB5BBB1-9901-A54A-8755-AE4872C37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3789" y="1461324"/>
              <a:ext cx="457200" cy="457200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AA2A0F36-DA60-1910-5C9F-2AC5B5AF6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6710" y="1461324"/>
              <a:ext cx="457200" cy="457200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78FA8454-699A-4F68-93AA-0E991E259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9631" y="1461324"/>
              <a:ext cx="457200" cy="457200"/>
            </a:xfrm>
            <a:prstGeom prst="rect">
              <a:avLst/>
            </a:prstGeom>
          </p:spPr>
        </p:pic>
        <p:pic>
          <p:nvPicPr>
            <p:cNvPr id="54" name="Picture 53" descr="Icon&#10;&#10;Description automatically generated">
              <a:extLst>
                <a:ext uri="{FF2B5EF4-FFF2-40B4-BE49-F238E27FC236}">
                  <a16:creationId xmlns:a16="http://schemas.microsoft.com/office/drawing/2014/main" id="{FD9F3E72-7982-CC71-BA19-0DCA07171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2552" y="1461324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7BD426E-E697-30C2-4C10-7A0E91EAA26E}"/>
              </a:ext>
            </a:extLst>
          </p:cNvPr>
          <p:cNvGrpSpPr/>
          <p:nvPr/>
        </p:nvGrpSpPr>
        <p:grpSpPr>
          <a:xfrm>
            <a:off x="4080601" y="942650"/>
            <a:ext cx="750680" cy="3430580"/>
            <a:chOff x="4080601" y="942649"/>
            <a:chExt cx="750680" cy="343058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65BBDF1-CAC4-1B75-3595-87FB86FFE0CC}"/>
                </a:ext>
              </a:extLst>
            </p:cNvPr>
            <p:cNvGrpSpPr/>
            <p:nvPr/>
          </p:nvGrpSpPr>
          <p:grpSpPr>
            <a:xfrm>
              <a:off x="4080601" y="3811192"/>
              <a:ext cx="750680" cy="457200"/>
              <a:chOff x="682105" y="3812859"/>
              <a:chExt cx="750680" cy="457200"/>
            </a:xfrm>
          </p:grpSpPr>
          <p:pic>
            <p:nvPicPr>
              <p:cNvPr id="75" name="Picture 74" descr="Icon&#10;&#10;Description automatically generated">
                <a:extLst>
                  <a:ext uri="{FF2B5EF4-FFF2-40B4-BE49-F238E27FC236}">
                    <a16:creationId xmlns:a16="http://schemas.microsoft.com/office/drawing/2014/main" id="{B6209ECC-C7E5-C950-EEF4-6823A0CEF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6" name="Picture 75" descr="Icon&#10;&#10;Description automatically generated">
                <a:extLst>
                  <a:ext uri="{FF2B5EF4-FFF2-40B4-BE49-F238E27FC236}">
                    <a16:creationId xmlns:a16="http://schemas.microsoft.com/office/drawing/2014/main" id="{BBD0677F-A38F-65EB-C871-779F88BF9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E146DA4-DE6F-8296-ED0E-4F1B0FF38230}"/>
                </a:ext>
              </a:extLst>
            </p:cNvPr>
            <p:cNvGrpSpPr/>
            <p:nvPr/>
          </p:nvGrpSpPr>
          <p:grpSpPr>
            <a:xfrm>
              <a:off x="4080601" y="2048791"/>
              <a:ext cx="750680" cy="457200"/>
              <a:chOff x="682105" y="3812859"/>
              <a:chExt cx="750680" cy="457200"/>
            </a:xfrm>
          </p:grpSpPr>
          <p:pic>
            <p:nvPicPr>
              <p:cNvPr id="73" name="Picture 72" descr="Icon&#10;&#10;Description automatically generated">
                <a:extLst>
                  <a:ext uri="{FF2B5EF4-FFF2-40B4-BE49-F238E27FC236}">
                    <a16:creationId xmlns:a16="http://schemas.microsoft.com/office/drawing/2014/main" id="{FBE05E78-E538-E8A9-8DA9-F1CA09365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4" name="Picture 73" descr="Icon&#10;&#10;Description automatically generated">
                <a:extLst>
                  <a:ext uri="{FF2B5EF4-FFF2-40B4-BE49-F238E27FC236}">
                    <a16:creationId xmlns:a16="http://schemas.microsoft.com/office/drawing/2014/main" id="{9341270B-A85B-8F58-9A09-41CC81FA4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33738CC-1802-4441-1A65-2765E02159E1}"/>
                </a:ext>
              </a:extLst>
            </p:cNvPr>
            <p:cNvGrpSpPr/>
            <p:nvPr/>
          </p:nvGrpSpPr>
          <p:grpSpPr>
            <a:xfrm>
              <a:off x="4080601" y="3223725"/>
              <a:ext cx="750680" cy="457200"/>
              <a:chOff x="682105" y="3812859"/>
              <a:chExt cx="750680" cy="457200"/>
            </a:xfrm>
          </p:grpSpPr>
          <p:pic>
            <p:nvPicPr>
              <p:cNvPr id="71" name="Picture 70" descr="Icon&#10;&#10;Description automatically generated">
                <a:extLst>
                  <a:ext uri="{FF2B5EF4-FFF2-40B4-BE49-F238E27FC236}">
                    <a16:creationId xmlns:a16="http://schemas.microsoft.com/office/drawing/2014/main" id="{E65B72C3-9D2C-DE98-619D-7D5A629B9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2" name="Picture 71" descr="Icon&#10;&#10;Description automatically generated">
                <a:extLst>
                  <a:ext uri="{FF2B5EF4-FFF2-40B4-BE49-F238E27FC236}">
                    <a16:creationId xmlns:a16="http://schemas.microsoft.com/office/drawing/2014/main" id="{C7BFB33F-C10E-B680-33A5-53CEA80C6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4FD85DC-1AD7-AA8C-11EF-0CE0F7FBCAD0}"/>
                </a:ext>
              </a:extLst>
            </p:cNvPr>
            <p:cNvGrpSpPr/>
            <p:nvPr/>
          </p:nvGrpSpPr>
          <p:grpSpPr>
            <a:xfrm>
              <a:off x="4080601" y="2636258"/>
              <a:ext cx="750680" cy="457200"/>
              <a:chOff x="682105" y="3812859"/>
              <a:chExt cx="750680" cy="457200"/>
            </a:xfrm>
          </p:grpSpPr>
          <p:pic>
            <p:nvPicPr>
              <p:cNvPr id="69" name="Picture 68" descr="Icon&#10;&#10;Description automatically generated">
                <a:extLst>
                  <a:ext uri="{FF2B5EF4-FFF2-40B4-BE49-F238E27FC236}">
                    <a16:creationId xmlns:a16="http://schemas.microsoft.com/office/drawing/2014/main" id="{3A8F8F7B-00F8-5D03-7D4B-BE3928C3C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0" name="Picture 69" descr="Icon&#10;&#10;Description automatically generated">
                <a:extLst>
                  <a:ext uri="{FF2B5EF4-FFF2-40B4-BE49-F238E27FC236}">
                    <a16:creationId xmlns:a16="http://schemas.microsoft.com/office/drawing/2014/main" id="{9D91EDD7-FD90-FF87-41AB-BFB579F4D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74F403A-B8FC-A944-6036-B2CE3394117E}"/>
                </a:ext>
              </a:extLst>
            </p:cNvPr>
            <p:cNvGrpSpPr/>
            <p:nvPr/>
          </p:nvGrpSpPr>
          <p:grpSpPr>
            <a:xfrm>
              <a:off x="4080601" y="1461324"/>
              <a:ext cx="750680" cy="457200"/>
              <a:chOff x="682105" y="3812859"/>
              <a:chExt cx="750680" cy="457200"/>
            </a:xfrm>
          </p:grpSpPr>
          <p:pic>
            <p:nvPicPr>
              <p:cNvPr id="67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C8867940-8BC1-E61B-8399-E769CA0E6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8" name="Picture 67" descr="Icon&#10;&#10;Description automatically generated">
                <a:extLst>
                  <a:ext uri="{FF2B5EF4-FFF2-40B4-BE49-F238E27FC236}">
                    <a16:creationId xmlns:a16="http://schemas.microsoft.com/office/drawing/2014/main" id="{149393E6-6891-6403-E017-7AA9328D5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10DBC8-199D-B323-A0BE-D65A647E0218}"/>
                </a:ext>
              </a:extLst>
            </p:cNvPr>
            <p:cNvSpPr txBox="1"/>
            <p:nvPr/>
          </p:nvSpPr>
          <p:spPr>
            <a:xfrm>
              <a:off x="4220229" y="942649"/>
              <a:ext cx="471425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594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BUYERS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A4F1658-3ABE-47E7-DAED-8560F00B2676}"/>
                </a:ext>
              </a:extLst>
            </p:cNvPr>
            <p:cNvCxnSpPr>
              <a:cxnSpLocks/>
            </p:cNvCxnSpPr>
            <p:nvPr/>
          </p:nvCxnSpPr>
          <p:spPr>
            <a:xfrm>
              <a:off x="4135458" y="4373229"/>
              <a:ext cx="640966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0DA93BB-AD67-ACDB-9C3E-6A923DB8A07A}"/>
                </a:ext>
              </a:extLst>
            </p:cNvPr>
            <p:cNvCxnSpPr>
              <a:cxnSpLocks/>
            </p:cNvCxnSpPr>
            <p:nvPr/>
          </p:nvCxnSpPr>
          <p:spPr>
            <a:xfrm>
              <a:off x="4135458" y="1371193"/>
              <a:ext cx="640966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A3500D0-6710-379D-E49E-168256842591}"/>
              </a:ext>
            </a:extLst>
          </p:cNvPr>
          <p:cNvGrpSpPr/>
          <p:nvPr/>
        </p:nvGrpSpPr>
        <p:grpSpPr>
          <a:xfrm>
            <a:off x="5099451" y="2048791"/>
            <a:ext cx="3872969" cy="1632134"/>
            <a:chOff x="5099843" y="2048791"/>
            <a:chExt cx="3872969" cy="163213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2B7D135-7FB3-2CA2-DA4B-B9AFF36C3B1F}"/>
                </a:ext>
              </a:extLst>
            </p:cNvPr>
            <p:cNvGrpSpPr/>
            <p:nvPr/>
          </p:nvGrpSpPr>
          <p:grpSpPr>
            <a:xfrm>
              <a:off x="5099843" y="3223725"/>
              <a:ext cx="2507647" cy="457200"/>
              <a:chOff x="5099843" y="1463641"/>
              <a:chExt cx="2507647" cy="457200"/>
            </a:xfrm>
          </p:grpSpPr>
          <p:pic>
            <p:nvPicPr>
              <p:cNvPr id="102" name="Picture 101" descr="Icon&#10;&#10;Description automatically generated">
                <a:extLst>
                  <a:ext uri="{FF2B5EF4-FFF2-40B4-BE49-F238E27FC236}">
                    <a16:creationId xmlns:a16="http://schemas.microsoft.com/office/drawing/2014/main" id="{DEC472D9-C471-01BE-CA89-7D67EC8C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3" name="Picture 102" descr="Icon&#10;&#10;Description automatically generated">
                <a:extLst>
                  <a:ext uri="{FF2B5EF4-FFF2-40B4-BE49-F238E27FC236}">
                    <a16:creationId xmlns:a16="http://schemas.microsoft.com/office/drawing/2014/main" id="{99920EF2-AE02-8616-3E62-FB8D5CDB9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4" name="Picture 103" descr="Icon&#10;&#10;Description automatically generated">
                <a:extLst>
                  <a:ext uri="{FF2B5EF4-FFF2-40B4-BE49-F238E27FC236}">
                    <a16:creationId xmlns:a16="http://schemas.microsoft.com/office/drawing/2014/main" id="{D7DC2C19-AFF6-9A2A-DF1F-7C282565E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5" name="Picture 104" descr="Icon&#10;&#10;Description automatically generated">
                <a:extLst>
                  <a:ext uri="{FF2B5EF4-FFF2-40B4-BE49-F238E27FC236}">
                    <a16:creationId xmlns:a16="http://schemas.microsoft.com/office/drawing/2014/main" id="{5A4B8BCF-0F6B-57C1-2A98-2450E8DFC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6" name="Picture 105" descr="Icon&#10;&#10;Description automatically generated">
                <a:extLst>
                  <a:ext uri="{FF2B5EF4-FFF2-40B4-BE49-F238E27FC236}">
                    <a16:creationId xmlns:a16="http://schemas.microsoft.com/office/drawing/2014/main" id="{B9A40A6E-54A1-D4D2-B22B-445417EE9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7" name="Picture 106" descr="Icon&#10;&#10;Description automatically generated">
                <a:extLst>
                  <a:ext uri="{FF2B5EF4-FFF2-40B4-BE49-F238E27FC236}">
                    <a16:creationId xmlns:a16="http://schemas.microsoft.com/office/drawing/2014/main" id="{8E415645-40A3-3DA3-2599-5CC7A4F32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8" name="Picture 107" descr="Icon&#10;&#10;Description automatically generated">
                <a:extLst>
                  <a:ext uri="{FF2B5EF4-FFF2-40B4-BE49-F238E27FC236}">
                    <a16:creationId xmlns:a16="http://schemas.microsoft.com/office/drawing/2014/main" id="{B52D8DEF-6A3F-8EE9-0560-5A8BB0900A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9" name="Picture 108" descr="Icon&#10;&#10;Description automatically generated">
                <a:extLst>
                  <a:ext uri="{FF2B5EF4-FFF2-40B4-BE49-F238E27FC236}">
                    <a16:creationId xmlns:a16="http://schemas.microsoft.com/office/drawing/2014/main" id="{85ECD837-E0EC-BF4B-871B-EC755B1D9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CD9E64A-B43E-1A19-A09E-D9AFBE93E201}"/>
                </a:ext>
              </a:extLst>
            </p:cNvPr>
            <p:cNvGrpSpPr/>
            <p:nvPr/>
          </p:nvGrpSpPr>
          <p:grpSpPr>
            <a:xfrm>
              <a:off x="5099843" y="2048791"/>
              <a:ext cx="2507647" cy="457200"/>
              <a:chOff x="5099843" y="1463641"/>
              <a:chExt cx="2507647" cy="457200"/>
            </a:xfrm>
          </p:grpSpPr>
          <p:pic>
            <p:nvPicPr>
              <p:cNvPr id="94" name="Picture 93" descr="Icon&#10;&#10;Description automatically generated">
                <a:extLst>
                  <a:ext uri="{FF2B5EF4-FFF2-40B4-BE49-F238E27FC236}">
                    <a16:creationId xmlns:a16="http://schemas.microsoft.com/office/drawing/2014/main" id="{46DCCC09-69C0-E6A7-3AD6-B885A6614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5" name="Picture 94" descr="Icon&#10;&#10;Description automatically generated">
                <a:extLst>
                  <a:ext uri="{FF2B5EF4-FFF2-40B4-BE49-F238E27FC236}">
                    <a16:creationId xmlns:a16="http://schemas.microsoft.com/office/drawing/2014/main" id="{39923665-3849-2E2F-DA31-D618125B5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6" name="Picture 95" descr="Icon&#10;&#10;Description automatically generated">
                <a:extLst>
                  <a:ext uri="{FF2B5EF4-FFF2-40B4-BE49-F238E27FC236}">
                    <a16:creationId xmlns:a16="http://schemas.microsoft.com/office/drawing/2014/main" id="{F002E903-7D3B-F473-E61D-74F5AB99D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7" name="Picture 96" descr="Icon&#10;&#10;Description automatically generated">
                <a:extLst>
                  <a:ext uri="{FF2B5EF4-FFF2-40B4-BE49-F238E27FC236}">
                    <a16:creationId xmlns:a16="http://schemas.microsoft.com/office/drawing/2014/main" id="{D0096E45-4392-0B4F-5A25-8AA338EF9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8" name="Picture 97" descr="Icon&#10;&#10;Description automatically generated">
                <a:extLst>
                  <a:ext uri="{FF2B5EF4-FFF2-40B4-BE49-F238E27FC236}">
                    <a16:creationId xmlns:a16="http://schemas.microsoft.com/office/drawing/2014/main" id="{30F7DB3E-87B5-B690-FC49-35C80A347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9" name="Picture 98" descr="Icon&#10;&#10;Description automatically generated">
                <a:extLst>
                  <a:ext uri="{FF2B5EF4-FFF2-40B4-BE49-F238E27FC236}">
                    <a16:creationId xmlns:a16="http://schemas.microsoft.com/office/drawing/2014/main" id="{8C868781-A103-6C61-4636-60B72C3C9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0" name="Picture 99" descr="Icon&#10;&#10;Description automatically generated">
                <a:extLst>
                  <a:ext uri="{FF2B5EF4-FFF2-40B4-BE49-F238E27FC236}">
                    <a16:creationId xmlns:a16="http://schemas.microsoft.com/office/drawing/2014/main" id="{55191A19-4476-8974-57C6-7AA07C59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1" name="Picture 100" descr="Icon&#10;&#10;Description automatically generated">
                <a:extLst>
                  <a:ext uri="{FF2B5EF4-FFF2-40B4-BE49-F238E27FC236}">
                    <a16:creationId xmlns:a16="http://schemas.microsoft.com/office/drawing/2014/main" id="{86E2D9AE-A821-D4A0-CC55-630F090E0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C3AE001-EA1C-7BB2-1356-A4CF8D80F337}"/>
                </a:ext>
              </a:extLst>
            </p:cNvPr>
            <p:cNvGrpSpPr/>
            <p:nvPr/>
          </p:nvGrpSpPr>
          <p:grpSpPr>
            <a:xfrm>
              <a:off x="5099843" y="2636258"/>
              <a:ext cx="2507647" cy="457200"/>
              <a:chOff x="5099843" y="1463641"/>
              <a:chExt cx="2507647" cy="457200"/>
            </a:xfrm>
          </p:grpSpPr>
          <p:pic>
            <p:nvPicPr>
              <p:cNvPr id="86" name="Picture 85" descr="Icon&#10;&#10;Description automatically generated">
                <a:extLst>
                  <a:ext uri="{FF2B5EF4-FFF2-40B4-BE49-F238E27FC236}">
                    <a16:creationId xmlns:a16="http://schemas.microsoft.com/office/drawing/2014/main" id="{58476D58-FE59-DCA6-B47A-7F7B8512D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7" name="Picture 86" descr="Icon&#10;&#10;Description automatically generated">
                <a:extLst>
                  <a:ext uri="{FF2B5EF4-FFF2-40B4-BE49-F238E27FC236}">
                    <a16:creationId xmlns:a16="http://schemas.microsoft.com/office/drawing/2014/main" id="{D8AC5741-E87A-DA52-09AC-FCED816A0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8" name="Picture 87" descr="Icon&#10;&#10;Description automatically generated">
                <a:extLst>
                  <a:ext uri="{FF2B5EF4-FFF2-40B4-BE49-F238E27FC236}">
                    <a16:creationId xmlns:a16="http://schemas.microsoft.com/office/drawing/2014/main" id="{2F42CA1E-C791-0D4B-E813-ADAB11176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9" name="Picture 88" descr="Icon&#10;&#10;Description automatically generated">
                <a:extLst>
                  <a:ext uri="{FF2B5EF4-FFF2-40B4-BE49-F238E27FC236}">
                    <a16:creationId xmlns:a16="http://schemas.microsoft.com/office/drawing/2014/main" id="{68125FCB-8D02-897A-D8D8-881AD4E11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0" name="Picture 89" descr="Icon&#10;&#10;Description automatically generated">
                <a:extLst>
                  <a:ext uri="{FF2B5EF4-FFF2-40B4-BE49-F238E27FC236}">
                    <a16:creationId xmlns:a16="http://schemas.microsoft.com/office/drawing/2014/main" id="{CED1CF8B-F342-47E9-65F1-77F189FB1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1" name="Picture 90" descr="Icon&#10;&#10;Description automatically generated">
                <a:extLst>
                  <a:ext uri="{FF2B5EF4-FFF2-40B4-BE49-F238E27FC236}">
                    <a16:creationId xmlns:a16="http://schemas.microsoft.com/office/drawing/2014/main" id="{4E095361-BF24-5077-15B8-466BAC544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2" name="Picture 91" descr="Icon&#10;&#10;Description automatically generated">
                <a:extLst>
                  <a:ext uri="{FF2B5EF4-FFF2-40B4-BE49-F238E27FC236}">
                    <a16:creationId xmlns:a16="http://schemas.microsoft.com/office/drawing/2014/main" id="{981B66AF-6B32-7C74-E92D-4C0F41C55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3" name="Picture 92" descr="Icon&#10;&#10;Description automatically generated">
                <a:extLst>
                  <a:ext uri="{FF2B5EF4-FFF2-40B4-BE49-F238E27FC236}">
                    <a16:creationId xmlns:a16="http://schemas.microsoft.com/office/drawing/2014/main" id="{8D1ACB0B-D386-B2A4-9958-7510C2A6A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B4339B2-A902-BC8F-8527-6490CCF83CD1}"/>
                </a:ext>
              </a:extLst>
            </p:cNvPr>
            <p:cNvCxnSpPr>
              <a:cxnSpLocks/>
            </p:cNvCxnSpPr>
            <p:nvPr/>
          </p:nvCxnSpPr>
          <p:spPr>
            <a:xfrm>
              <a:off x="7725083" y="2063242"/>
              <a:ext cx="0" cy="1609022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984218F-2FB5-47E9-6FB6-EE06234BA7EE}"/>
                </a:ext>
              </a:extLst>
            </p:cNvPr>
            <p:cNvSpPr txBox="1"/>
            <p:nvPr/>
          </p:nvSpPr>
          <p:spPr>
            <a:xfrm>
              <a:off x="7760029" y="2667820"/>
              <a:ext cx="1212783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1399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Theirs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EF9F483-03C0-552D-FE2D-FF47B154DBDB}"/>
              </a:ext>
            </a:extLst>
          </p:cNvPr>
          <p:cNvGrpSpPr/>
          <p:nvPr/>
        </p:nvGrpSpPr>
        <p:grpSpPr>
          <a:xfrm>
            <a:off x="5099449" y="3811193"/>
            <a:ext cx="3873372" cy="459163"/>
            <a:chOff x="5099449" y="3811192"/>
            <a:chExt cx="3873372" cy="45916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57DD2F6-2A94-418C-6FDE-6515A9EAB462}"/>
                </a:ext>
              </a:extLst>
            </p:cNvPr>
            <p:cNvGrpSpPr/>
            <p:nvPr/>
          </p:nvGrpSpPr>
          <p:grpSpPr>
            <a:xfrm>
              <a:off x="5099449" y="3811192"/>
              <a:ext cx="2511078" cy="457200"/>
              <a:chOff x="5099449" y="3222660"/>
              <a:chExt cx="2511078" cy="457200"/>
            </a:xfrm>
          </p:grpSpPr>
          <p:pic>
            <p:nvPicPr>
              <p:cNvPr id="115" name="Picture 114" descr="Icon&#10;&#10;Description automatically generated">
                <a:extLst>
                  <a:ext uri="{FF2B5EF4-FFF2-40B4-BE49-F238E27FC236}">
                    <a16:creationId xmlns:a16="http://schemas.microsoft.com/office/drawing/2014/main" id="{FC132AD0-1E16-3C7D-37B3-81E559C2A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9449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6" name="Picture 115" descr="Icon&#10;&#10;Description automatically generated">
                <a:extLst>
                  <a:ext uri="{FF2B5EF4-FFF2-40B4-BE49-F238E27FC236}">
                    <a16:creationId xmlns:a16="http://schemas.microsoft.com/office/drawing/2014/main" id="{464EC314-DD59-D6D9-300E-9388BB583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2860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7" name="Picture 116" descr="Icon&#10;&#10;Description automatically generated">
                <a:extLst>
                  <a:ext uri="{FF2B5EF4-FFF2-40B4-BE49-F238E27FC236}">
                    <a16:creationId xmlns:a16="http://schemas.microsoft.com/office/drawing/2014/main" id="{098C79DB-8BAD-C111-A85E-7FA562300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6271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8" name="Picture 117" descr="Icon&#10;&#10;Description automatically generated">
                <a:extLst>
                  <a:ext uri="{FF2B5EF4-FFF2-40B4-BE49-F238E27FC236}">
                    <a16:creationId xmlns:a16="http://schemas.microsoft.com/office/drawing/2014/main" id="{71A288E7-486C-39FA-D7AD-5B3479F49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9682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9" name="Picture 118" descr="Icon&#10;&#10;Description automatically generated">
                <a:extLst>
                  <a:ext uri="{FF2B5EF4-FFF2-40B4-BE49-F238E27FC236}">
                    <a16:creationId xmlns:a16="http://schemas.microsoft.com/office/drawing/2014/main" id="{54E595F5-425D-DA02-A011-F12A1A0A4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3093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0" name="Picture 119" descr="Icon&#10;&#10;Description automatically generated">
                <a:extLst>
                  <a:ext uri="{FF2B5EF4-FFF2-40B4-BE49-F238E27FC236}">
                    <a16:creationId xmlns:a16="http://schemas.microsoft.com/office/drawing/2014/main" id="{ACBDCBD5-2554-6EE7-C7EE-8F224E1B5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6504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1" name="Picture 120" descr="Icon&#10;&#10;Description automatically generated">
                <a:extLst>
                  <a:ext uri="{FF2B5EF4-FFF2-40B4-BE49-F238E27FC236}">
                    <a16:creationId xmlns:a16="http://schemas.microsoft.com/office/drawing/2014/main" id="{EB82C9B2-9A9D-1CFD-4270-BE810D4AF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9915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2" name="Picture 121" descr="Icon&#10;&#10;Description automatically generated">
                <a:extLst>
                  <a:ext uri="{FF2B5EF4-FFF2-40B4-BE49-F238E27FC236}">
                    <a16:creationId xmlns:a16="http://schemas.microsoft.com/office/drawing/2014/main" id="{5EEC7342-378C-2A41-0DF2-D666CA820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3327" y="322266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8826555-FED9-1F38-5D0D-4D58996E894F}"/>
                </a:ext>
              </a:extLst>
            </p:cNvPr>
            <p:cNvGrpSpPr/>
            <p:nvPr/>
          </p:nvGrpSpPr>
          <p:grpSpPr>
            <a:xfrm>
              <a:off x="7725091" y="3813156"/>
              <a:ext cx="1247730" cy="457199"/>
              <a:chOff x="7646703" y="2085420"/>
              <a:chExt cx="1247730" cy="457200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3076F65-2133-4A62-B6E0-5CB786B465E4}"/>
                  </a:ext>
                </a:extLst>
              </p:cNvPr>
              <p:cNvSpPr txBox="1"/>
              <p:nvPr/>
            </p:nvSpPr>
            <p:spPr>
              <a:xfrm>
                <a:off x="7681650" y="2114086"/>
                <a:ext cx="1212783" cy="399867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en-US" sz="1399" b="0" i="0">
                    <a:solidFill>
                      <a:schemeClr val="tx2"/>
                    </a:solidFill>
                    <a:latin typeface="+mj-lt"/>
                    <a:ea typeface="+mj-ea"/>
                    <a:cs typeface="Calibri" panose="020F0502020204030204" pitchFamily="34" charset="0"/>
                  </a:rPr>
                  <a:t>DIY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D90DE73-0E85-DECD-FC84-CE3112517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6703" y="2085420"/>
                <a:ext cx="0" cy="4572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9543495-0129-2E24-2E4B-EE8D325C45C1}"/>
              </a:ext>
            </a:extLst>
          </p:cNvPr>
          <p:cNvGrpSpPr/>
          <p:nvPr/>
        </p:nvGrpSpPr>
        <p:grpSpPr>
          <a:xfrm>
            <a:off x="641675" y="932267"/>
            <a:ext cx="3182112" cy="3440962"/>
            <a:chOff x="641675" y="932267"/>
            <a:chExt cx="3182112" cy="3440962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E7F5D94-57DE-D498-1F6C-A3F0607E8CBB}"/>
                </a:ext>
              </a:extLst>
            </p:cNvPr>
            <p:cNvSpPr txBox="1"/>
            <p:nvPr/>
          </p:nvSpPr>
          <p:spPr>
            <a:xfrm>
              <a:off x="657433" y="932267"/>
              <a:ext cx="3154549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594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NON-CUSTOMERS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8C5030E-6259-4F24-5389-F2B1C79DCBD2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5" y="4373229"/>
              <a:ext cx="3182112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9926903-556D-8564-AC58-0B60020832B2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5" y="1371194"/>
              <a:ext cx="3182112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7BEFD81-22E9-6124-D0C2-8B69C1CA2BAE}"/>
                </a:ext>
              </a:extLst>
            </p:cNvPr>
            <p:cNvGrpSpPr/>
            <p:nvPr/>
          </p:nvGrpSpPr>
          <p:grpSpPr>
            <a:xfrm>
              <a:off x="682105" y="1461324"/>
              <a:ext cx="3093489" cy="2807068"/>
              <a:chOff x="537308" y="1462161"/>
              <a:chExt cx="3093489" cy="2807068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C2F9C1C-F290-8B55-FA5E-C9326A7F5338}"/>
                  </a:ext>
                </a:extLst>
              </p:cNvPr>
              <p:cNvGrpSpPr/>
              <p:nvPr/>
            </p:nvGrpSpPr>
            <p:grpSpPr>
              <a:xfrm>
                <a:off x="537308" y="1462161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181" name="Picture 180" descr="Icon&#10;&#10;Description automatically generated">
                  <a:extLst>
                    <a:ext uri="{FF2B5EF4-FFF2-40B4-BE49-F238E27FC236}">
                      <a16:creationId xmlns:a16="http://schemas.microsoft.com/office/drawing/2014/main" id="{86606F51-51B3-E583-0AC8-70C3B2CAE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2" name="Picture 181" descr="Icon&#10;&#10;Description automatically generated">
                  <a:extLst>
                    <a:ext uri="{FF2B5EF4-FFF2-40B4-BE49-F238E27FC236}">
                      <a16:creationId xmlns:a16="http://schemas.microsoft.com/office/drawing/2014/main" id="{88FE7997-978A-F7BC-C7CB-12BF8C742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3" name="Picture 182" descr="Icon&#10;&#10;Description automatically generated">
                  <a:extLst>
                    <a:ext uri="{FF2B5EF4-FFF2-40B4-BE49-F238E27FC236}">
                      <a16:creationId xmlns:a16="http://schemas.microsoft.com/office/drawing/2014/main" id="{DFD9B24E-B91B-9E95-9C4B-B8E907972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4" name="Picture 183" descr="Icon&#10;&#10;Description automatically generated">
                  <a:extLst>
                    <a:ext uri="{FF2B5EF4-FFF2-40B4-BE49-F238E27FC236}">
                      <a16:creationId xmlns:a16="http://schemas.microsoft.com/office/drawing/2014/main" id="{6504F779-C0A1-739E-3B45-5C475886D3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5" name="Picture 184" descr="Icon&#10;&#10;Description automatically generated">
                  <a:extLst>
                    <a:ext uri="{FF2B5EF4-FFF2-40B4-BE49-F238E27FC236}">
                      <a16:creationId xmlns:a16="http://schemas.microsoft.com/office/drawing/2014/main" id="{16D26160-4476-EA73-C26F-0AF479EFA2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6" name="Picture 185" descr="Icon&#10;&#10;Description automatically generated">
                  <a:extLst>
                    <a:ext uri="{FF2B5EF4-FFF2-40B4-BE49-F238E27FC236}">
                      <a16:creationId xmlns:a16="http://schemas.microsoft.com/office/drawing/2014/main" id="{234C655E-8E3D-EB63-0697-472A131C9F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72" name="Picture 271" descr="Icon&#10;&#10;Description automatically generated">
                  <a:extLst>
                    <a:ext uri="{FF2B5EF4-FFF2-40B4-BE49-F238E27FC236}">
                      <a16:creationId xmlns:a16="http://schemas.microsoft.com/office/drawing/2014/main" id="{DD417F23-2373-D2F6-AEAE-6B91C175D5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73" name="Picture 272" descr="Icon&#10;&#10;Description automatically generated">
                  <a:extLst>
                    <a:ext uri="{FF2B5EF4-FFF2-40B4-BE49-F238E27FC236}">
                      <a16:creationId xmlns:a16="http://schemas.microsoft.com/office/drawing/2014/main" id="{165E6104-F366-F2DF-7444-CC9FA46FB4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74" name="Picture 273" descr="Icon&#10;&#10;Description automatically generated">
                  <a:extLst>
                    <a:ext uri="{FF2B5EF4-FFF2-40B4-BE49-F238E27FC236}">
                      <a16:creationId xmlns:a16="http://schemas.microsoft.com/office/drawing/2014/main" id="{689B3D96-631C-49A0-67AF-018AB3296E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275" name="Picture 274" descr="Icon&#10;&#10;Description automatically generated">
                  <a:extLst>
                    <a:ext uri="{FF2B5EF4-FFF2-40B4-BE49-F238E27FC236}">
                      <a16:creationId xmlns:a16="http://schemas.microsoft.com/office/drawing/2014/main" id="{E8ECA623-D866-4AE6-FAF9-384E3C29D4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F64C0A1-D692-7B5E-52AC-C6F29BA9E987}"/>
                  </a:ext>
                </a:extLst>
              </p:cNvPr>
              <p:cNvGrpSpPr/>
              <p:nvPr/>
            </p:nvGrpSpPr>
            <p:grpSpPr>
              <a:xfrm>
                <a:off x="537308" y="2049628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171" name="Picture 170" descr="Icon&#10;&#10;Description automatically generated">
                  <a:extLst>
                    <a:ext uri="{FF2B5EF4-FFF2-40B4-BE49-F238E27FC236}">
                      <a16:creationId xmlns:a16="http://schemas.microsoft.com/office/drawing/2014/main" id="{0ED7670C-480F-4016-246B-134F898AFF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2" name="Picture 171" descr="Icon&#10;&#10;Description automatically generated">
                  <a:extLst>
                    <a:ext uri="{FF2B5EF4-FFF2-40B4-BE49-F238E27FC236}">
                      <a16:creationId xmlns:a16="http://schemas.microsoft.com/office/drawing/2014/main" id="{4367512B-7417-4905-E9B7-70FD263140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3" name="Picture 172" descr="Icon&#10;&#10;Description automatically generated">
                  <a:extLst>
                    <a:ext uri="{FF2B5EF4-FFF2-40B4-BE49-F238E27FC236}">
                      <a16:creationId xmlns:a16="http://schemas.microsoft.com/office/drawing/2014/main" id="{036C51A3-91A7-B485-8F5E-9BBDA7B50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4" name="Picture 173" descr="Icon&#10;&#10;Description automatically generated">
                  <a:extLst>
                    <a:ext uri="{FF2B5EF4-FFF2-40B4-BE49-F238E27FC236}">
                      <a16:creationId xmlns:a16="http://schemas.microsoft.com/office/drawing/2014/main" id="{F340ACDD-91D3-7C3C-A630-879A30C078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5" name="Picture 174" descr="Icon&#10;&#10;Description automatically generated">
                  <a:extLst>
                    <a:ext uri="{FF2B5EF4-FFF2-40B4-BE49-F238E27FC236}">
                      <a16:creationId xmlns:a16="http://schemas.microsoft.com/office/drawing/2014/main" id="{EC227590-5F65-484A-FA63-9DB40B1D1F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6" name="Picture 175" descr="Icon&#10;&#10;Description automatically generated">
                  <a:extLst>
                    <a:ext uri="{FF2B5EF4-FFF2-40B4-BE49-F238E27FC236}">
                      <a16:creationId xmlns:a16="http://schemas.microsoft.com/office/drawing/2014/main" id="{ECF96DD1-9AD7-6891-C38F-9A7C07D6E9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7" name="Picture 176" descr="Icon&#10;&#10;Description automatically generated">
                  <a:extLst>
                    <a:ext uri="{FF2B5EF4-FFF2-40B4-BE49-F238E27FC236}">
                      <a16:creationId xmlns:a16="http://schemas.microsoft.com/office/drawing/2014/main" id="{3E9F8745-F145-DD6C-9F10-0DF075A48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8" name="Picture 177" descr="Icon&#10;&#10;Description automatically generated">
                  <a:extLst>
                    <a:ext uri="{FF2B5EF4-FFF2-40B4-BE49-F238E27FC236}">
                      <a16:creationId xmlns:a16="http://schemas.microsoft.com/office/drawing/2014/main" id="{C60022BA-290C-6AD1-0C6A-C373D1981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9" name="Picture 178" descr="Icon&#10;&#10;Description automatically generated">
                  <a:extLst>
                    <a:ext uri="{FF2B5EF4-FFF2-40B4-BE49-F238E27FC236}">
                      <a16:creationId xmlns:a16="http://schemas.microsoft.com/office/drawing/2014/main" id="{7CEEAABE-081D-8B2C-6850-BAEC42E765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80" name="Picture 179" descr="Icon&#10;&#10;Description automatically generated">
                  <a:extLst>
                    <a:ext uri="{FF2B5EF4-FFF2-40B4-BE49-F238E27FC236}">
                      <a16:creationId xmlns:a16="http://schemas.microsoft.com/office/drawing/2014/main" id="{FBD92D49-CE93-E39D-CE75-02AD290B09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CA3EBC6-EE54-8B08-CB75-5358A1F5EC84}"/>
                  </a:ext>
                </a:extLst>
              </p:cNvPr>
              <p:cNvGrpSpPr/>
              <p:nvPr/>
            </p:nvGrpSpPr>
            <p:grpSpPr>
              <a:xfrm>
                <a:off x="537308" y="2637095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159" name="Picture 158" descr="Icon&#10;&#10;Description automatically generated">
                  <a:extLst>
                    <a:ext uri="{FF2B5EF4-FFF2-40B4-BE49-F238E27FC236}">
                      <a16:creationId xmlns:a16="http://schemas.microsoft.com/office/drawing/2014/main" id="{12F0F006-2F06-17F8-F5CA-B2EC5FB7C7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0" name="Picture 159" descr="Icon&#10;&#10;Description automatically generated">
                  <a:extLst>
                    <a:ext uri="{FF2B5EF4-FFF2-40B4-BE49-F238E27FC236}">
                      <a16:creationId xmlns:a16="http://schemas.microsoft.com/office/drawing/2014/main" id="{9C9A2B4C-EEC4-A0C7-C010-212F686C76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3" name="Picture 162" descr="Icon&#10;&#10;Description automatically generated">
                  <a:extLst>
                    <a:ext uri="{FF2B5EF4-FFF2-40B4-BE49-F238E27FC236}">
                      <a16:creationId xmlns:a16="http://schemas.microsoft.com/office/drawing/2014/main" id="{83E86380-D452-0314-448F-25969D163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4" name="Picture 163" descr="Icon&#10;&#10;Description automatically generated">
                  <a:extLst>
                    <a:ext uri="{FF2B5EF4-FFF2-40B4-BE49-F238E27FC236}">
                      <a16:creationId xmlns:a16="http://schemas.microsoft.com/office/drawing/2014/main" id="{F996E11C-410A-8B08-60E5-6E0912CB9A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5" name="Picture 164" descr="Icon&#10;&#10;Description automatically generated">
                  <a:extLst>
                    <a:ext uri="{FF2B5EF4-FFF2-40B4-BE49-F238E27FC236}">
                      <a16:creationId xmlns:a16="http://schemas.microsoft.com/office/drawing/2014/main" id="{1A74B059-C825-D295-0110-A70786CFEB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6" name="Picture 165" descr="Icon&#10;&#10;Description automatically generated">
                  <a:extLst>
                    <a:ext uri="{FF2B5EF4-FFF2-40B4-BE49-F238E27FC236}">
                      <a16:creationId xmlns:a16="http://schemas.microsoft.com/office/drawing/2014/main" id="{BDCC2D4A-EF33-E9A9-AE96-8AD7C246B8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7" name="Picture 166" descr="Icon&#10;&#10;Description automatically generated">
                  <a:extLst>
                    <a:ext uri="{FF2B5EF4-FFF2-40B4-BE49-F238E27FC236}">
                      <a16:creationId xmlns:a16="http://schemas.microsoft.com/office/drawing/2014/main" id="{3954E9CC-F763-D404-AF7B-1BC092E56C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8" name="Picture 167" descr="Icon&#10;&#10;Description automatically generated">
                  <a:extLst>
                    <a:ext uri="{FF2B5EF4-FFF2-40B4-BE49-F238E27FC236}">
                      <a16:creationId xmlns:a16="http://schemas.microsoft.com/office/drawing/2014/main" id="{B9D3E369-C9D0-C5DC-ECCD-CBD1070A39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69" name="Picture 168" descr="Icon&#10;&#10;Description automatically generated">
                  <a:extLst>
                    <a:ext uri="{FF2B5EF4-FFF2-40B4-BE49-F238E27FC236}">
                      <a16:creationId xmlns:a16="http://schemas.microsoft.com/office/drawing/2014/main" id="{DCA9372E-9C97-76E1-E32E-1827CD4D8A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70" name="Picture 169" descr="Icon&#10;&#10;Description automatically generated">
                  <a:extLst>
                    <a:ext uri="{FF2B5EF4-FFF2-40B4-BE49-F238E27FC236}">
                      <a16:creationId xmlns:a16="http://schemas.microsoft.com/office/drawing/2014/main" id="{9DA9E003-D350-74C3-9E23-0BF0F0125D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0CCDF5F-95AB-2F45-6A00-21BB327432B4}"/>
                  </a:ext>
                </a:extLst>
              </p:cNvPr>
              <p:cNvGrpSpPr/>
              <p:nvPr/>
            </p:nvGrpSpPr>
            <p:grpSpPr>
              <a:xfrm>
                <a:off x="537308" y="3224562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149" name="Picture 148" descr="Icon&#10;&#10;Description automatically generated">
                  <a:extLst>
                    <a:ext uri="{FF2B5EF4-FFF2-40B4-BE49-F238E27FC236}">
                      <a16:creationId xmlns:a16="http://schemas.microsoft.com/office/drawing/2014/main" id="{FEFEFEE0-CD59-5315-C94B-0074C5DBEC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Icon&#10;&#10;Description automatically generated">
                  <a:extLst>
                    <a:ext uri="{FF2B5EF4-FFF2-40B4-BE49-F238E27FC236}">
                      <a16:creationId xmlns:a16="http://schemas.microsoft.com/office/drawing/2014/main" id="{5DD9B136-35A6-1EB5-0487-95A38EDA6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1" name="Picture 150" descr="Icon&#10;&#10;Description automatically generated">
                  <a:extLst>
                    <a:ext uri="{FF2B5EF4-FFF2-40B4-BE49-F238E27FC236}">
                      <a16:creationId xmlns:a16="http://schemas.microsoft.com/office/drawing/2014/main" id="{6693A940-1700-A914-6955-B384C92690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2" name="Picture 151" descr="Icon&#10;&#10;Description automatically generated">
                  <a:extLst>
                    <a:ext uri="{FF2B5EF4-FFF2-40B4-BE49-F238E27FC236}">
                      <a16:creationId xmlns:a16="http://schemas.microsoft.com/office/drawing/2014/main" id="{2710C833-6D06-79D6-1DCB-693942031F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3" name="Picture 152" descr="Icon&#10;&#10;Description automatically generated">
                  <a:extLst>
                    <a:ext uri="{FF2B5EF4-FFF2-40B4-BE49-F238E27FC236}">
                      <a16:creationId xmlns:a16="http://schemas.microsoft.com/office/drawing/2014/main" id="{A952EE7D-34DD-E2BF-4EA5-CA7F9EEA9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4" name="Picture 153" descr="Icon&#10;&#10;Description automatically generated">
                  <a:extLst>
                    <a:ext uri="{FF2B5EF4-FFF2-40B4-BE49-F238E27FC236}">
                      <a16:creationId xmlns:a16="http://schemas.microsoft.com/office/drawing/2014/main" id="{6B4A1B30-EED5-6313-F804-52B2BE081E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5" name="Picture 154" descr="Icon&#10;&#10;Description automatically generated">
                  <a:extLst>
                    <a:ext uri="{FF2B5EF4-FFF2-40B4-BE49-F238E27FC236}">
                      <a16:creationId xmlns:a16="http://schemas.microsoft.com/office/drawing/2014/main" id="{A50721E6-03F7-FD0B-ACFC-0BF0D4D87E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6" name="Picture 155" descr="Icon&#10;&#10;Description automatically generated">
                  <a:extLst>
                    <a:ext uri="{FF2B5EF4-FFF2-40B4-BE49-F238E27FC236}">
                      <a16:creationId xmlns:a16="http://schemas.microsoft.com/office/drawing/2014/main" id="{733A3A9B-3A0E-39AC-1B95-AB90E5F78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7" name="Picture 156" descr="Icon&#10;&#10;Description automatically generated">
                  <a:extLst>
                    <a:ext uri="{FF2B5EF4-FFF2-40B4-BE49-F238E27FC236}">
                      <a16:creationId xmlns:a16="http://schemas.microsoft.com/office/drawing/2014/main" id="{9EC1105A-2DC9-6123-E8D4-D7F0D066E5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58" name="Picture 157" descr="Icon&#10;&#10;Description automatically generated">
                  <a:extLst>
                    <a:ext uri="{FF2B5EF4-FFF2-40B4-BE49-F238E27FC236}">
                      <a16:creationId xmlns:a16="http://schemas.microsoft.com/office/drawing/2014/main" id="{F55C28C6-4E12-CCCD-E987-CC1B2DE10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C7E4B1D5-7F37-5158-EEEA-54D3CDE3B9E0}"/>
                  </a:ext>
                </a:extLst>
              </p:cNvPr>
              <p:cNvGrpSpPr/>
              <p:nvPr/>
            </p:nvGrpSpPr>
            <p:grpSpPr>
              <a:xfrm>
                <a:off x="537308" y="3812029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133" name="Picture 132" descr="Icon&#10;&#10;Description automatically generated">
                  <a:extLst>
                    <a:ext uri="{FF2B5EF4-FFF2-40B4-BE49-F238E27FC236}">
                      <a16:creationId xmlns:a16="http://schemas.microsoft.com/office/drawing/2014/main" id="{2D46D0FD-7176-2AF2-51B5-0C7F1377DC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34" name="Picture 133" descr="Icon&#10;&#10;Description automatically generated">
                  <a:extLst>
                    <a:ext uri="{FF2B5EF4-FFF2-40B4-BE49-F238E27FC236}">
                      <a16:creationId xmlns:a16="http://schemas.microsoft.com/office/drawing/2014/main" id="{2E3243B6-F3C8-A724-0E60-0D0D417E7E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35" name="Picture 134" descr="Icon&#10;&#10;Description automatically generated">
                  <a:extLst>
                    <a:ext uri="{FF2B5EF4-FFF2-40B4-BE49-F238E27FC236}">
                      <a16:creationId xmlns:a16="http://schemas.microsoft.com/office/drawing/2014/main" id="{2561EB5A-8E51-8445-A822-2B48883F13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36" name="Picture 135" descr="Icon&#10;&#10;Description automatically generated">
                  <a:extLst>
                    <a:ext uri="{FF2B5EF4-FFF2-40B4-BE49-F238E27FC236}">
                      <a16:creationId xmlns:a16="http://schemas.microsoft.com/office/drawing/2014/main" id="{78E19EC0-B316-641E-D954-5A2515A075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37" name="Picture 136" descr="Icon&#10;&#10;Description automatically generated">
                  <a:extLst>
                    <a:ext uri="{FF2B5EF4-FFF2-40B4-BE49-F238E27FC236}">
                      <a16:creationId xmlns:a16="http://schemas.microsoft.com/office/drawing/2014/main" id="{5E6083C6-9502-5F02-299A-BFF3D3995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38" name="Picture 137" descr="Icon&#10;&#10;Description automatically generated">
                  <a:extLst>
                    <a:ext uri="{FF2B5EF4-FFF2-40B4-BE49-F238E27FC236}">
                      <a16:creationId xmlns:a16="http://schemas.microsoft.com/office/drawing/2014/main" id="{A463A78C-9EFD-851B-E9CF-A43773CCBA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39" name="Picture 138" descr="Icon&#10;&#10;Description automatically generated">
                  <a:extLst>
                    <a:ext uri="{FF2B5EF4-FFF2-40B4-BE49-F238E27FC236}">
                      <a16:creationId xmlns:a16="http://schemas.microsoft.com/office/drawing/2014/main" id="{02700DC2-7AD6-2922-50B6-550D852E05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40" name="Picture 139" descr="Icon&#10;&#10;Description automatically generated">
                  <a:extLst>
                    <a:ext uri="{FF2B5EF4-FFF2-40B4-BE49-F238E27FC236}">
                      <a16:creationId xmlns:a16="http://schemas.microsoft.com/office/drawing/2014/main" id="{1ABB475A-DDC9-CE0C-7B44-A8686E5469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44" name="Picture 143" descr="Icon&#10;&#10;Description automatically generated">
                  <a:extLst>
                    <a:ext uri="{FF2B5EF4-FFF2-40B4-BE49-F238E27FC236}">
                      <a16:creationId xmlns:a16="http://schemas.microsoft.com/office/drawing/2014/main" id="{B71C1AC5-1C3A-1E9C-18A8-F46134EA0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145" name="Picture 144" descr="Icon&#10;&#10;Description automatically generated">
                  <a:extLst>
                    <a:ext uri="{FF2B5EF4-FFF2-40B4-BE49-F238E27FC236}">
                      <a16:creationId xmlns:a16="http://schemas.microsoft.com/office/drawing/2014/main" id="{0B40B6B4-A5D7-F2F3-9DDB-95E53DF204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188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rket-no-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11DAE3-2816-B146-BA1B-A8D11782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FBAB8F-4C13-FE11-8496-4C76A62CE992}"/>
              </a:ext>
            </a:extLst>
          </p:cNvPr>
          <p:cNvGrpSpPr/>
          <p:nvPr/>
        </p:nvGrpSpPr>
        <p:grpSpPr>
          <a:xfrm>
            <a:off x="5099451" y="1463642"/>
            <a:ext cx="2507647" cy="457200"/>
            <a:chOff x="682105" y="1461324"/>
            <a:chExt cx="2507647" cy="457200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12E7103C-0A1C-8E8C-B2FE-9FA36EC36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105" y="1461324"/>
              <a:ext cx="457200" cy="457200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2A4CAED6-938B-B396-A2F7-15AFD6565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026" y="1461324"/>
              <a:ext cx="457200" cy="457200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A586B3DA-9B5C-C38F-BD1C-C14B29A70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947" y="1461324"/>
              <a:ext cx="457200" cy="457200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A9FA5B56-A541-72C8-7D48-63E88EC31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868" y="1461324"/>
              <a:ext cx="457200" cy="457200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5CAC7552-BBE8-E066-087C-D762B5F3A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3789" y="1461324"/>
              <a:ext cx="457200" cy="457200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4E4CAB97-B5A2-8B6D-B683-B28F4F732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6710" y="1461324"/>
              <a:ext cx="457200" cy="4572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8CFFCE37-0042-4A24-47C2-5B76777D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9631" y="1461324"/>
              <a:ext cx="457200" cy="457200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5A4FE6A5-213D-BD19-9A23-170CCADE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2552" y="1461324"/>
              <a:ext cx="457200" cy="457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66FADF-E769-9D85-537D-6F19DE5F35A2}"/>
              </a:ext>
            </a:extLst>
          </p:cNvPr>
          <p:cNvGrpSpPr/>
          <p:nvPr/>
        </p:nvGrpSpPr>
        <p:grpSpPr>
          <a:xfrm>
            <a:off x="4080601" y="942650"/>
            <a:ext cx="750680" cy="3430580"/>
            <a:chOff x="4080601" y="942649"/>
            <a:chExt cx="750680" cy="34305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FF4D2A-7733-3DBB-79DA-1348077FC402}"/>
                </a:ext>
              </a:extLst>
            </p:cNvPr>
            <p:cNvGrpSpPr/>
            <p:nvPr/>
          </p:nvGrpSpPr>
          <p:grpSpPr>
            <a:xfrm>
              <a:off x="4080601" y="3811192"/>
              <a:ext cx="750680" cy="457200"/>
              <a:chOff x="682105" y="3812859"/>
              <a:chExt cx="750680" cy="457200"/>
            </a:xfrm>
          </p:grpSpPr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3836878D-3A7D-3BD3-FF90-B9380B2D1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C258E7DC-0E77-2EB8-CA2B-C07401C4A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9EE6A-5E2F-54BA-1B79-996E87FDE52C}"/>
                </a:ext>
              </a:extLst>
            </p:cNvPr>
            <p:cNvGrpSpPr/>
            <p:nvPr/>
          </p:nvGrpSpPr>
          <p:grpSpPr>
            <a:xfrm>
              <a:off x="4080601" y="2048791"/>
              <a:ext cx="750680" cy="457200"/>
              <a:chOff x="682105" y="3812859"/>
              <a:chExt cx="750680" cy="457200"/>
            </a:xfrm>
          </p:grpSpPr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C8C76AD9-FFD5-3638-CAF0-0AC0DECFA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C9F3E9F5-C865-81B6-F492-063D60351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3F3FDB-8846-4880-FAD1-DE9D532B739E}"/>
                </a:ext>
              </a:extLst>
            </p:cNvPr>
            <p:cNvGrpSpPr/>
            <p:nvPr/>
          </p:nvGrpSpPr>
          <p:grpSpPr>
            <a:xfrm>
              <a:off x="4080601" y="3223725"/>
              <a:ext cx="750680" cy="457200"/>
              <a:chOff x="682105" y="3812859"/>
              <a:chExt cx="750680" cy="457200"/>
            </a:xfrm>
          </p:grpSpPr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76E41A53-CC0C-A76A-06D0-D1CFEDC00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720F5774-44BC-BC4F-D9F4-CD792CD4C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62D413-EA62-71FD-A1B4-2A03F57157FD}"/>
                </a:ext>
              </a:extLst>
            </p:cNvPr>
            <p:cNvGrpSpPr/>
            <p:nvPr/>
          </p:nvGrpSpPr>
          <p:grpSpPr>
            <a:xfrm>
              <a:off x="4080601" y="2636258"/>
              <a:ext cx="750680" cy="457200"/>
              <a:chOff x="682105" y="3812859"/>
              <a:chExt cx="750680" cy="457200"/>
            </a:xfrm>
          </p:grpSpPr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59198569-EA5C-16C5-8439-BE5B8E18A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336E81AA-5784-782D-2945-29961F684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FE474DB-F08A-CD5C-5D8A-01E1B034C9BC}"/>
                </a:ext>
              </a:extLst>
            </p:cNvPr>
            <p:cNvGrpSpPr/>
            <p:nvPr/>
          </p:nvGrpSpPr>
          <p:grpSpPr>
            <a:xfrm>
              <a:off x="4080601" y="1461324"/>
              <a:ext cx="750680" cy="457200"/>
              <a:chOff x="682105" y="3812859"/>
              <a:chExt cx="750680" cy="457200"/>
            </a:xfrm>
          </p:grpSpPr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2125A519-5F0E-6B97-CB77-89518495E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7E693190-312E-4C1B-1F9D-36A6ABF66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389363-A512-C779-170E-D29A63F1130B}"/>
                </a:ext>
              </a:extLst>
            </p:cNvPr>
            <p:cNvSpPr txBox="1"/>
            <p:nvPr/>
          </p:nvSpPr>
          <p:spPr>
            <a:xfrm>
              <a:off x="4220229" y="942649"/>
              <a:ext cx="471425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594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BUYERS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659410-61BF-593A-C178-55B8A2971ACA}"/>
                </a:ext>
              </a:extLst>
            </p:cNvPr>
            <p:cNvCxnSpPr>
              <a:cxnSpLocks/>
            </p:cNvCxnSpPr>
            <p:nvPr/>
          </p:nvCxnSpPr>
          <p:spPr>
            <a:xfrm>
              <a:off x="4135458" y="4373229"/>
              <a:ext cx="640966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3B151E-8280-85AC-8B62-5F7F55356895}"/>
                </a:ext>
              </a:extLst>
            </p:cNvPr>
            <p:cNvCxnSpPr>
              <a:cxnSpLocks/>
            </p:cNvCxnSpPr>
            <p:nvPr/>
          </p:nvCxnSpPr>
          <p:spPr>
            <a:xfrm>
              <a:off x="4135458" y="1371193"/>
              <a:ext cx="640966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EED8D6-6313-3035-93C2-3BD27FD97F7E}"/>
              </a:ext>
            </a:extLst>
          </p:cNvPr>
          <p:cNvGrpSpPr/>
          <p:nvPr/>
        </p:nvGrpSpPr>
        <p:grpSpPr>
          <a:xfrm>
            <a:off x="7725084" y="1471066"/>
            <a:ext cx="1247730" cy="457200"/>
            <a:chOff x="7646702" y="1471063"/>
            <a:chExt cx="1247730" cy="45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30484-321F-4AF4-E13E-4F7A0D5DD3C1}"/>
                </a:ext>
              </a:extLst>
            </p:cNvPr>
            <p:cNvSpPr txBox="1"/>
            <p:nvPr/>
          </p:nvSpPr>
          <p:spPr>
            <a:xfrm>
              <a:off x="7681649" y="1499730"/>
              <a:ext cx="1212783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1399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Ours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8EEC01-77E5-48A9-0FEC-73E221CBC635}"/>
                </a:ext>
              </a:extLst>
            </p:cNvPr>
            <p:cNvCxnSpPr>
              <a:cxnSpLocks/>
            </p:cNvCxnSpPr>
            <p:nvPr/>
          </p:nvCxnSpPr>
          <p:spPr>
            <a:xfrm>
              <a:off x="7646702" y="1471063"/>
              <a:ext cx="0" cy="45720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91FC4F-2A7B-8FA7-8F47-0F318D0C917C}"/>
              </a:ext>
            </a:extLst>
          </p:cNvPr>
          <p:cNvCxnSpPr>
            <a:cxnSpLocks/>
          </p:cNvCxnSpPr>
          <p:nvPr/>
        </p:nvCxnSpPr>
        <p:spPr>
          <a:xfrm>
            <a:off x="5103382" y="4373232"/>
            <a:ext cx="2504345" cy="1038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AF99B7B-C7A4-4257-39B8-EA04E552D5A7}"/>
              </a:ext>
            </a:extLst>
          </p:cNvPr>
          <p:cNvSpPr txBox="1"/>
          <p:nvPr/>
        </p:nvSpPr>
        <p:spPr>
          <a:xfrm>
            <a:off x="5103382" y="933046"/>
            <a:ext cx="2504345" cy="3998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594" b="0" i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rPr>
              <a:t>CUSTOMERS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18553A-1376-1725-4A12-552D11BE90EF}"/>
              </a:ext>
            </a:extLst>
          </p:cNvPr>
          <p:cNvCxnSpPr>
            <a:cxnSpLocks/>
          </p:cNvCxnSpPr>
          <p:nvPr/>
        </p:nvCxnSpPr>
        <p:spPr>
          <a:xfrm>
            <a:off x="5103382" y="1371197"/>
            <a:ext cx="2504345" cy="1038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28B5B9-2C06-F1E7-2E76-DDBA68C67B63}"/>
              </a:ext>
            </a:extLst>
          </p:cNvPr>
          <p:cNvGrpSpPr/>
          <p:nvPr/>
        </p:nvGrpSpPr>
        <p:grpSpPr>
          <a:xfrm>
            <a:off x="5099451" y="2048791"/>
            <a:ext cx="3872969" cy="1632134"/>
            <a:chOff x="5099843" y="2048791"/>
            <a:chExt cx="3872969" cy="163213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0B9D2CD-706D-6DB6-5808-790579FD9A09}"/>
                </a:ext>
              </a:extLst>
            </p:cNvPr>
            <p:cNvGrpSpPr/>
            <p:nvPr/>
          </p:nvGrpSpPr>
          <p:grpSpPr>
            <a:xfrm>
              <a:off x="5099843" y="3223725"/>
              <a:ext cx="2507647" cy="457200"/>
              <a:chOff x="5099843" y="1463641"/>
              <a:chExt cx="2507647" cy="457200"/>
            </a:xfrm>
          </p:grpSpPr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:a16="http://schemas.microsoft.com/office/drawing/2014/main" id="{5D8A7B72-9F21-2A54-B9E9-03CB2435C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0" name="Picture 59" descr="Icon&#10;&#10;Description automatically generated">
                <a:extLst>
                  <a:ext uri="{FF2B5EF4-FFF2-40B4-BE49-F238E27FC236}">
                    <a16:creationId xmlns:a16="http://schemas.microsoft.com/office/drawing/2014/main" id="{048B702F-7659-0959-2B63-62D0056CE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1" name="Picture 60" descr="Icon&#10;&#10;Description automatically generated">
                <a:extLst>
                  <a:ext uri="{FF2B5EF4-FFF2-40B4-BE49-F238E27FC236}">
                    <a16:creationId xmlns:a16="http://schemas.microsoft.com/office/drawing/2014/main" id="{DDEAFDE0-D020-6F91-B71B-59FC186E4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2" name="Picture 61" descr="Icon&#10;&#10;Description automatically generated">
                <a:extLst>
                  <a:ext uri="{FF2B5EF4-FFF2-40B4-BE49-F238E27FC236}">
                    <a16:creationId xmlns:a16="http://schemas.microsoft.com/office/drawing/2014/main" id="{1FEB0FCD-5206-715B-21A2-70291E30C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3" name="Picture 62" descr="Icon&#10;&#10;Description automatically generated">
                <a:extLst>
                  <a:ext uri="{FF2B5EF4-FFF2-40B4-BE49-F238E27FC236}">
                    <a16:creationId xmlns:a16="http://schemas.microsoft.com/office/drawing/2014/main" id="{46A69876-1BCD-F68A-9404-87B9DD86D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6" name="Picture 255" descr="Icon&#10;&#10;Description automatically generated">
                <a:extLst>
                  <a:ext uri="{FF2B5EF4-FFF2-40B4-BE49-F238E27FC236}">
                    <a16:creationId xmlns:a16="http://schemas.microsoft.com/office/drawing/2014/main" id="{AC8621B6-9FEB-17A5-47BA-0587E1968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7" name="Picture 256" descr="Icon&#10;&#10;Description automatically generated">
                <a:extLst>
                  <a:ext uri="{FF2B5EF4-FFF2-40B4-BE49-F238E27FC236}">
                    <a16:creationId xmlns:a16="http://schemas.microsoft.com/office/drawing/2014/main" id="{54D280F3-C092-C531-4505-CF6BE9DAC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8" name="Picture 257" descr="Icon&#10;&#10;Description automatically generated">
                <a:extLst>
                  <a:ext uri="{FF2B5EF4-FFF2-40B4-BE49-F238E27FC236}">
                    <a16:creationId xmlns:a16="http://schemas.microsoft.com/office/drawing/2014/main" id="{72C0895E-DBCD-891B-D95D-381CF1258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ABDCA30-42B5-93C2-B4C3-62B097B210E5}"/>
                </a:ext>
              </a:extLst>
            </p:cNvPr>
            <p:cNvGrpSpPr/>
            <p:nvPr/>
          </p:nvGrpSpPr>
          <p:grpSpPr>
            <a:xfrm>
              <a:off x="5099843" y="2048791"/>
              <a:ext cx="2507647" cy="457200"/>
              <a:chOff x="5099843" y="1463641"/>
              <a:chExt cx="2507647" cy="457200"/>
            </a:xfrm>
          </p:grpSpPr>
          <p:pic>
            <p:nvPicPr>
              <p:cNvPr id="51" name="Picture 50" descr="Icon&#10;&#10;Description automatically generated">
                <a:extLst>
                  <a:ext uri="{FF2B5EF4-FFF2-40B4-BE49-F238E27FC236}">
                    <a16:creationId xmlns:a16="http://schemas.microsoft.com/office/drawing/2014/main" id="{6B3AD50C-E54D-D94F-2DFD-717CC576B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2" name="Picture 51" descr="Icon&#10;&#10;Description automatically generated">
                <a:extLst>
                  <a:ext uri="{FF2B5EF4-FFF2-40B4-BE49-F238E27FC236}">
                    <a16:creationId xmlns:a16="http://schemas.microsoft.com/office/drawing/2014/main" id="{31D0616D-1CF3-463B-BAAB-88A3A7D98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9EEFF20A-1C0D-3794-08C9-26ED4F1F8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4" name="Picture 53" descr="Icon&#10;&#10;Description automatically generated">
                <a:extLst>
                  <a:ext uri="{FF2B5EF4-FFF2-40B4-BE49-F238E27FC236}">
                    <a16:creationId xmlns:a16="http://schemas.microsoft.com/office/drawing/2014/main" id="{DFFD404D-A90A-E5A2-7BBC-0449C8A61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5" name="Picture 54" descr="Icon&#10;&#10;Description automatically generated">
                <a:extLst>
                  <a:ext uri="{FF2B5EF4-FFF2-40B4-BE49-F238E27FC236}">
                    <a16:creationId xmlns:a16="http://schemas.microsoft.com/office/drawing/2014/main" id="{D5E03F87-1431-F4D5-510E-6A1EB9691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D795D707-FFAA-CB05-A3C4-BA576279D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7" name="Picture 56" descr="Icon&#10;&#10;Description automatically generated">
                <a:extLst>
                  <a:ext uri="{FF2B5EF4-FFF2-40B4-BE49-F238E27FC236}">
                    <a16:creationId xmlns:a16="http://schemas.microsoft.com/office/drawing/2014/main" id="{4C2BCFE4-4AE5-A322-CB13-CD252FBF6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8" name="Picture 57" descr="Icon&#10;&#10;Description automatically generated">
                <a:extLst>
                  <a:ext uri="{FF2B5EF4-FFF2-40B4-BE49-F238E27FC236}">
                    <a16:creationId xmlns:a16="http://schemas.microsoft.com/office/drawing/2014/main" id="{B7F4047A-E1B0-7882-8380-BB7B8DE2D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8067E97-94AB-3703-8127-159B00E9052E}"/>
                </a:ext>
              </a:extLst>
            </p:cNvPr>
            <p:cNvGrpSpPr/>
            <p:nvPr/>
          </p:nvGrpSpPr>
          <p:grpSpPr>
            <a:xfrm>
              <a:off x="5099843" y="2636258"/>
              <a:ext cx="2507647" cy="457200"/>
              <a:chOff x="5099843" y="1463641"/>
              <a:chExt cx="2507647" cy="457200"/>
            </a:xfrm>
          </p:grpSpPr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E20AE8ED-0AE4-6750-10FC-7E5954B8B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66B38B5C-2DA1-9C34-0423-3A63E1A13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8B9198BD-757A-D56B-64D9-33F5C6139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3E744392-E988-DCC3-4244-F0A7068E7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7" name="Picture 46" descr="Icon&#10;&#10;Description automatically generated">
                <a:extLst>
                  <a:ext uri="{FF2B5EF4-FFF2-40B4-BE49-F238E27FC236}">
                    <a16:creationId xmlns:a16="http://schemas.microsoft.com/office/drawing/2014/main" id="{A434062F-2674-D4A3-62EF-CCCE6587A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8" name="Picture 47" descr="Icon&#10;&#10;Description automatically generated">
                <a:extLst>
                  <a:ext uri="{FF2B5EF4-FFF2-40B4-BE49-F238E27FC236}">
                    <a16:creationId xmlns:a16="http://schemas.microsoft.com/office/drawing/2014/main" id="{94C79C98-98A5-CE02-EC01-2841F45C1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" name="Picture 48" descr="Icon&#10;&#10;Description automatically generated">
                <a:extLst>
                  <a:ext uri="{FF2B5EF4-FFF2-40B4-BE49-F238E27FC236}">
                    <a16:creationId xmlns:a16="http://schemas.microsoft.com/office/drawing/2014/main" id="{E7CEA7F3-87F4-ABA2-59EC-3B2156093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0" name="Picture 49" descr="Icon&#10;&#10;Description automatically generated">
                <a:extLst>
                  <a:ext uri="{FF2B5EF4-FFF2-40B4-BE49-F238E27FC236}">
                    <a16:creationId xmlns:a16="http://schemas.microsoft.com/office/drawing/2014/main" id="{DCD950A9-DBCE-F7ED-EEF3-054ACB35C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BAB32D5-EDEE-8139-95BC-B69E6F224C5A}"/>
                </a:ext>
              </a:extLst>
            </p:cNvPr>
            <p:cNvCxnSpPr>
              <a:cxnSpLocks/>
            </p:cNvCxnSpPr>
            <p:nvPr/>
          </p:nvCxnSpPr>
          <p:spPr>
            <a:xfrm>
              <a:off x="7725083" y="2063242"/>
              <a:ext cx="0" cy="1609022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DFEBF2-4D25-0F3A-7E1B-7E8AD5529013}"/>
                </a:ext>
              </a:extLst>
            </p:cNvPr>
            <p:cNvSpPr txBox="1"/>
            <p:nvPr/>
          </p:nvSpPr>
          <p:spPr>
            <a:xfrm>
              <a:off x="7760029" y="2667820"/>
              <a:ext cx="1212783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1399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Theirs</a:t>
              </a: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D75474A-225F-D5D8-955F-462C20C311D2}"/>
              </a:ext>
            </a:extLst>
          </p:cNvPr>
          <p:cNvGrpSpPr/>
          <p:nvPr/>
        </p:nvGrpSpPr>
        <p:grpSpPr>
          <a:xfrm>
            <a:off x="5099449" y="3811193"/>
            <a:ext cx="3873372" cy="459163"/>
            <a:chOff x="5099449" y="3811192"/>
            <a:chExt cx="3873372" cy="45916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D6DC3D75-E11F-2D80-3547-4939FC07433E}"/>
                </a:ext>
              </a:extLst>
            </p:cNvPr>
            <p:cNvGrpSpPr/>
            <p:nvPr/>
          </p:nvGrpSpPr>
          <p:grpSpPr>
            <a:xfrm>
              <a:off x="5099449" y="3811192"/>
              <a:ext cx="2511078" cy="457200"/>
              <a:chOff x="5099449" y="3222660"/>
              <a:chExt cx="2511078" cy="457200"/>
            </a:xfrm>
          </p:grpSpPr>
          <p:pic>
            <p:nvPicPr>
              <p:cNvPr id="264" name="Picture 263" descr="Icon&#10;&#10;Description automatically generated">
                <a:extLst>
                  <a:ext uri="{FF2B5EF4-FFF2-40B4-BE49-F238E27FC236}">
                    <a16:creationId xmlns:a16="http://schemas.microsoft.com/office/drawing/2014/main" id="{8543366F-CA99-866A-DB08-B32D4D943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9449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5" name="Picture 264" descr="Icon&#10;&#10;Description automatically generated">
                <a:extLst>
                  <a:ext uri="{FF2B5EF4-FFF2-40B4-BE49-F238E27FC236}">
                    <a16:creationId xmlns:a16="http://schemas.microsoft.com/office/drawing/2014/main" id="{5D4904BC-16BA-3117-2CE5-99CC4E9CE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2860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6" name="Picture 265" descr="Icon&#10;&#10;Description automatically generated">
                <a:extLst>
                  <a:ext uri="{FF2B5EF4-FFF2-40B4-BE49-F238E27FC236}">
                    <a16:creationId xmlns:a16="http://schemas.microsoft.com/office/drawing/2014/main" id="{39992892-6C96-B00F-E3DB-1E8F5262D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6271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7" name="Picture 266" descr="Icon&#10;&#10;Description automatically generated">
                <a:extLst>
                  <a:ext uri="{FF2B5EF4-FFF2-40B4-BE49-F238E27FC236}">
                    <a16:creationId xmlns:a16="http://schemas.microsoft.com/office/drawing/2014/main" id="{0AEA9A54-96B9-2C5C-4939-82CEA003D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9682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8" name="Picture 267" descr="Icon&#10;&#10;Description automatically generated">
                <a:extLst>
                  <a:ext uri="{FF2B5EF4-FFF2-40B4-BE49-F238E27FC236}">
                    <a16:creationId xmlns:a16="http://schemas.microsoft.com/office/drawing/2014/main" id="{90C56A8C-1362-27BE-2D53-B488DDC14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3093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9" name="Picture 268" descr="Icon&#10;&#10;Description automatically generated">
                <a:extLst>
                  <a:ext uri="{FF2B5EF4-FFF2-40B4-BE49-F238E27FC236}">
                    <a16:creationId xmlns:a16="http://schemas.microsoft.com/office/drawing/2014/main" id="{8E37F02A-C5D9-2A61-04BA-71A141095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6504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70" name="Picture 269" descr="Icon&#10;&#10;Description automatically generated">
                <a:extLst>
                  <a:ext uri="{FF2B5EF4-FFF2-40B4-BE49-F238E27FC236}">
                    <a16:creationId xmlns:a16="http://schemas.microsoft.com/office/drawing/2014/main" id="{FB5F420D-A2A7-3576-5B79-DAB8F68F0A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9915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71" name="Picture 270" descr="Icon&#10;&#10;Description automatically generated">
                <a:extLst>
                  <a:ext uri="{FF2B5EF4-FFF2-40B4-BE49-F238E27FC236}">
                    <a16:creationId xmlns:a16="http://schemas.microsoft.com/office/drawing/2014/main" id="{758DE1C1-7FD6-222A-D807-E8EAD3092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3327" y="322266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19ADB4AA-C311-FD8D-10FB-1D725F92D955}"/>
                </a:ext>
              </a:extLst>
            </p:cNvPr>
            <p:cNvGrpSpPr/>
            <p:nvPr/>
          </p:nvGrpSpPr>
          <p:grpSpPr>
            <a:xfrm>
              <a:off x="7725091" y="3813156"/>
              <a:ext cx="1247730" cy="457199"/>
              <a:chOff x="7646703" y="2085420"/>
              <a:chExt cx="1247730" cy="457200"/>
            </a:xfrm>
          </p:grpSpPr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18F3956D-82F5-44A8-4CA2-04F838CF0AEF}"/>
                  </a:ext>
                </a:extLst>
              </p:cNvPr>
              <p:cNvSpPr txBox="1"/>
              <p:nvPr/>
            </p:nvSpPr>
            <p:spPr>
              <a:xfrm>
                <a:off x="7681650" y="2114086"/>
                <a:ext cx="1212783" cy="399867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en-US" sz="1399" b="0" i="0">
                    <a:solidFill>
                      <a:schemeClr val="tx2"/>
                    </a:solidFill>
                    <a:latin typeface="+mj-lt"/>
                    <a:ea typeface="+mj-ea"/>
                    <a:cs typeface="Calibri" panose="020F0502020204030204" pitchFamily="34" charset="0"/>
                  </a:rPr>
                  <a:t>DIY</a:t>
                </a:r>
              </a:p>
            </p:txBody>
          </p: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BA77B4D9-FFD6-4A7B-58DC-D6517111B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6703" y="2085420"/>
                <a:ext cx="0" cy="4572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A8449A9-D22A-2FE5-AB6A-A0C6685DF285}"/>
              </a:ext>
            </a:extLst>
          </p:cNvPr>
          <p:cNvGrpSpPr/>
          <p:nvPr/>
        </p:nvGrpSpPr>
        <p:grpSpPr>
          <a:xfrm>
            <a:off x="641675" y="932267"/>
            <a:ext cx="3182112" cy="3440962"/>
            <a:chOff x="641675" y="932267"/>
            <a:chExt cx="3182112" cy="3440962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D912410A-7606-A5CD-5F63-98CE776595AA}"/>
                </a:ext>
              </a:extLst>
            </p:cNvPr>
            <p:cNvSpPr txBox="1"/>
            <p:nvPr/>
          </p:nvSpPr>
          <p:spPr>
            <a:xfrm>
              <a:off x="657433" y="932267"/>
              <a:ext cx="3154549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594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NON-CUSTOMERS</a:t>
              </a:r>
            </a:p>
          </p:txBody>
        </p: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5DC3E83-996A-E0BD-5B70-4A92F8A03D25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5" y="4373229"/>
              <a:ext cx="3182112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C5041602-7BF8-7F06-55CB-1E64FB708219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5" y="1371194"/>
              <a:ext cx="3182112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D0888E49-D3A4-125A-8222-EE47F59A9D45}"/>
                </a:ext>
              </a:extLst>
            </p:cNvPr>
            <p:cNvGrpSpPr/>
            <p:nvPr/>
          </p:nvGrpSpPr>
          <p:grpSpPr>
            <a:xfrm>
              <a:off x="682105" y="1461324"/>
              <a:ext cx="3093489" cy="2807068"/>
              <a:chOff x="537308" y="1462161"/>
              <a:chExt cx="3093489" cy="2807068"/>
            </a:xfrm>
          </p:grpSpPr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44381C0B-6110-9901-F938-AC4D063B5874}"/>
                  </a:ext>
                </a:extLst>
              </p:cNvPr>
              <p:cNvGrpSpPr/>
              <p:nvPr/>
            </p:nvGrpSpPr>
            <p:grpSpPr>
              <a:xfrm>
                <a:off x="537308" y="1462161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462" name="Picture 461" descr="Icon&#10;&#10;Description automatically generated">
                  <a:extLst>
                    <a:ext uri="{FF2B5EF4-FFF2-40B4-BE49-F238E27FC236}">
                      <a16:creationId xmlns:a16="http://schemas.microsoft.com/office/drawing/2014/main" id="{3894D6D0-5190-47AE-9D95-15967FF6D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3" name="Picture 462" descr="Icon&#10;&#10;Description automatically generated">
                  <a:extLst>
                    <a:ext uri="{FF2B5EF4-FFF2-40B4-BE49-F238E27FC236}">
                      <a16:creationId xmlns:a16="http://schemas.microsoft.com/office/drawing/2014/main" id="{25980ACC-BE5C-5BD9-0740-E720D11F06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4" name="Picture 463" descr="Icon&#10;&#10;Description automatically generated">
                  <a:extLst>
                    <a:ext uri="{FF2B5EF4-FFF2-40B4-BE49-F238E27FC236}">
                      <a16:creationId xmlns:a16="http://schemas.microsoft.com/office/drawing/2014/main" id="{43DD7E2C-2CDF-DDE2-E7E5-D69670F02A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5" name="Picture 464" descr="Icon&#10;&#10;Description automatically generated">
                  <a:extLst>
                    <a:ext uri="{FF2B5EF4-FFF2-40B4-BE49-F238E27FC236}">
                      <a16:creationId xmlns:a16="http://schemas.microsoft.com/office/drawing/2014/main" id="{4BBE496C-25EE-C094-8678-C2B1B0FC0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6" name="Picture 465" descr="Icon&#10;&#10;Description automatically generated">
                  <a:extLst>
                    <a:ext uri="{FF2B5EF4-FFF2-40B4-BE49-F238E27FC236}">
                      <a16:creationId xmlns:a16="http://schemas.microsoft.com/office/drawing/2014/main" id="{A6977A51-52F6-961E-6BC0-D6CDA5ABEC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7" name="Picture 466" descr="Icon&#10;&#10;Description automatically generated">
                  <a:extLst>
                    <a:ext uri="{FF2B5EF4-FFF2-40B4-BE49-F238E27FC236}">
                      <a16:creationId xmlns:a16="http://schemas.microsoft.com/office/drawing/2014/main" id="{0A47CCEC-ED64-6098-00B6-3FFB05A0AD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8" name="Picture 467" descr="Icon&#10;&#10;Description automatically generated">
                  <a:extLst>
                    <a:ext uri="{FF2B5EF4-FFF2-40B4-BE49-F238E27FC236}">
                      <a16:creationId xmlns:a16="http://schemas.microsoft.com/office/drawing/2014/main" id="{12A6EC26-097B-C07A-8A40-D2C71BC629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9" name="Picture 468" descr="Icon&#10;&#10;Description automatically generated">
                  <a:extLst>
                    <a:ext uri="{FF2B5EF4-FFF2-40B4-BE49-F238E27FC236}">
                      <a16:creationId xmlns:a16="http://schemas.microsoft.com/office/drawing/2014/main" id="{D67709F9-92DF-1CA1-1254-0ED463466A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70" name="Picture 469" descr="Icon&#10;&#10;Description automatically generated">
                  <a:extLst>
                    <a:ext uri="{FF2B5EF4-FFF2-40B4-BE49-F238E27FC236}">
                      <a16:creationId xmlns:a16="http://schemas.microsoft.com/office/drawing/2014/main" id="{E4DF2716-5E26-8339-6BEA-3AC2EAF71A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71" name="Picture 470" descr="Icon&#10;&#10;Description automatically generated">
                  <a:extLst>
                    <a:ext uri="{FF2B5EF4-FFF2-40B4-BE49-F238E27FC236}">
                      <a16:creationId xmlns:a16="http://schemas.microsoft.com/office/drawing/2014/main" id="{0BB37CE1-FBB4-DEBD-13FC-B525857D73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012A193F-7140-E41C-42BA-95020A33502F}"/>
                  </a:ext>
                </a:extLst>
              </p:cNvPr>
              <p:cNvGrpSpPr/>
              <p:nvPr/>
            </p:nvGrpSpPr>
            <p:grpSpPr>
              <a:xfrm>
                <a:off x="537308" y="2049628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452" name="Picture 451" descr="Icon&#10;&#10;Description automatically generated">
                  <a:extLst>
                    <a:ext uri="{FF2B5EF4-FFF2-40B4-BE49-F238E27FC236}">
                      <a16:creationId xmlns:a16="http://schemas.microsoft.com/office/drawing/2014/main" id="{17AAB277-736E-4A46-731D-6D35E95CE1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3" name="Picture 452" descr="Icon&#10;&#10;Description automatically generated">
                  <a:extLst>
                    <a:ext uri="{FF2B5EF4-FFF2-40B4-BE49-F238E27FC236}">
                      <a16:creationId xmlns:a16="http://schemas.microsoft.com/office/drawing/2014/main" id="{190E1C1C-5666-A5EA-281D-04C4E0B563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4" name="Picture 453" descr="Icon&#10;&#10;Description automatically generated">
                  <a:extLst>
                    <a:ext uri="{FF2B5EF4-FFF2-40B4-BE49-F238E27FC236}">
                      <a16:creationId xmlns:a16="http://schemas.microsoft.com/office/drawing/2014/main" id="{1066CCFA-3149-3593-F09C-86561FC52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5" name="Picture 454" descr="Icon&#10;&#10;Description automatically generated">
                  <a:extLst>
                    <a:ext uri="{FF2B5EF4-FFF2-40B4-BE49-F238E27FC236}">
                      <a16:creationId xmlns:a16="http://schemas.microsoft.com/office/drawing/2014/main" id="{B0D84A02-C59F-46A1-CE71-A0B54A10BD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6" name="Picture 455" descr="Icon&#10;&#10;Description automatically generated">
                  <a:extLst>
                    <a:ext uri="{FF2B5EF4-FFF2-40B4-BE49-F238E27FC236}">
                      <a16:creationId xmlns:a16="http://schemas.microsoft.com/office/drawing/2014/main" id="{5DFF2C4A-0AD8-5BD7-920D-5A067089E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7" name="Picture 456" descr="Icon&#10;&#10;Description automatically generated">
                  <a:extLst>
                    <a:ext uri="{FF2B5EF4-FFF2-40B4-BE49-F238E27FC236}">
                      <a16:creationId xmlns:a16="http://schemas.microsoft.com/office/drawing/2014/main" id="{5E1EAE30-F39E-4039-1EDC-B849C6E38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8" name="Picture 457" descr="Icon&#10;&#10;Description automatically generated">
                  <a:extLst>
                    <a:ext uri="{FF2B5EF4-FFF2-40B4-BE49-F238E27FC236}">
                      <a16:creationId xmlns:a16="http://schemas.microsoft.com/office/drawing/2014/main" id="{30E3CD6B-AB8B-3455-D10E-8C4D84B533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9" name="Picture 458" descr="Icon&#10;&#10;Description automatically generated">
                  <a:extLst>
                    <a:ext uri="{FF2B5EF4-FFF2-40B4-BE49-F238E27FC236}">
                      <a16:creationId xmlns:a16="http://schemas.microsoft.com/office/drawing/2014/main" id="{ED4B6D1F-18BE-49DC-9B8F-F3DC4A24C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0" name="Picture 459" descr="Icon&#10;&#10;Description automatically generated">
                  <a:extLst>
                    <a:ext uri="{FF2B5EF4-FFF2-40B4-BE49-F238E27FC236}">
                      <a16:creationId xmlns:a16="http://schemas.microsoft.com/office/drawing/2014/main" id="{4D66E209-2BFA-D675-C089-F39A0F1CB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61" name="Picture 460" descr="Icon&#10;&#10;Description automatically generated">
                  <a:extLst>
                    <a:ext uri="{FF2B5EF4-FFF2-40B4-BE49-F238E27FC236}">
                      <a16:creationId xmlns:a16="http://schemas.microsoft.com/office/drawing/2014/main" id="{4E49581B-5F30-FC85-46B0-59A136FB7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783D3804-A012-455D-FDA8-813C5FE2AA5C}"/>
                  </a:ext>
                </a:extLst>
              </p:cNvPr>
              <p:cNvGrpSpPr/>
              <p:nvPr/>
            </p:nvGrpSpPr>
            <p:grpSpPr>
              <a:xfrm>
                <a:off x="537308" y="2637095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442" name="Picture 441" descr="Icon&#10;&#10;Description automatically generated">
                  <a:extLst>
                    <a:ext uri="{FF2B5EF4-FFF2-40B4-BE49-F238E27FC236}">
                      <a16:creationId xmlns:a16="http://schemas.microsoft.com/office/drawing/2014/main" id="{80ED952D-E683-B446-A130-B8BA162581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3" name="Picture 442" descr="Icon&#10;&#10;Description automatically generated">
                  <a:extLst>
                    <a:ext uri="{FF2B5EF4-FFF2-40B4-BE49-F238E27FC236}">
                      <a16:creationId xmlns:a16="http://schemas.microsoft.com/office/drawing/2014/main" id="{F3E65BAB-AEEF-5171-3F81-F790D92612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4" name="Picture 443" descr="Icon&#10;&#10;Description automatically generated">
                  <a:extLst>
                    <a:ext uri="{FF2B5EF4-FFF2-40B4-BE49-F238E27FC236}">
                      <a16:creationId xmlns:a16="http://schemas.microsoft.com/office/drawing/2014/main" id="{AC661D9D-51AC-2F0E-8E5C-804758CC8B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5" name="Picture 444" descr="Icon&#10;&#10;Description automatically generated">
                  <a:extLst>
                    <a:ext uri="{FF2B5EF4-FFF2-40B4-BE49-F238E27FC236}">
                      <a16:creationId xmlns:a16="http://schemas.microsoft.com/office/drawing/2014/main" id="{D43977CC-3554-115D-9EBF-E3B251B926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6" name="Picture 445" descr="Icon&#10;&#10;Description automatically generated">
                  <a:extLst>
                    <a:ext uri="{FF2B5EF4-FFF2-40B4-BE49-F238E27FC236}">
                      <a16:creationId xmlns:a16="http://schemas.microsoft.com/office/drawing/2014/main" id="{138A08F8-8CEC-B20C-CD46-098E5CADA5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7" name="Picture 446" descr="Icon&#10;&#10;Description automatically generated">
                  <a:extLst>
                    <a:ext uri="{FF2B5EF4-FFF2-40B4-BE49-F238E27FC236}">
                      <a16:creationId xmlns:a16="http://schemas.microsoft.com/office/drawing/2014/main" id="{B2C93418-6E80-648C-EE59-D561B02F1B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8" name="Picture 447" descr="Icon&#10;&#10;Description automatically generated">
                  <a:extLst>
                    <a:ext uri="{FF2B5EF4-FFF2-40B4-BE49-F238E27FC236}">
                      <a16:creationId xmlns:a16="http://schemas.microsoft.com/office/drawing/2014/main" id="{A0F9C6BD-2C0F-03D2-FD33-1883399C9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9" name="Picture 448" descr="Icon&#10;&#10;Description automatically generated">
                  <a:extLst>
                    <a:ext uri="{FF2B5EF4-FFF2-40B4-BE49-F238E27FC236}">
                      <a16:creationId xmlns:a16="http://schemas.microsoft.com/office/drawing/2014/main" id="{20F27F4E-36A7-2544-2927-B2F90DD76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0" name="Picture 449" descr="Icon&#10;&#10;Description automatically generated">
                  <a:extLst>
                    <a:ext uri="{FF2B5EF4-FFF2-40B4-BE49-F238E27FC236}">
                      <a16:creationId xmlns:a16="http://schemas.microsoft.com/office/drawing/2014/main" id="{8118275A-32FB-D399-2666-979501863F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51" name="Picture 450" descr="Icon&#10;&#10;Description automatically generated">
                  <a:extLst>
                    <a:ext uri="{FF2B5EF4-FFF2-40B4-BE49-F238E27FC236}">
                      <a16:creationId xmlns:a16="http://schemas.microsoft.com/office/drawing/2014/main" id="{009EE4D3-ECC1-131A-30E3-E06A075BA7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6B9B0634-B868-2F13-AD83-5FD76FE2B76D}"/>
                  </a:ext>
                </a:extLst>
              </p:cNvPr>
              <p:cNvGrpSpPr/>
              <p:nvPr/>
            </p:nvGrpSpPr>
            <p:grpSpPr>
              <a:xfrm>
                <a:off x="537308" y="3224562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432" name="Picture 431" descr="Icon&#10;&#10;Description automatically generated">
                  <a:extLst>
                    <a:ext uri="{FF2B5EF4-FFF2-40B4-BE49-F238E27FC236}">
                      <a16:creationId xmlns:a16="http://schemas.microsoft.com/office/drawing/2014/main" id="{7ABDECB8-BC6A-EE78-2426-CBAFEE8B4D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3" name="Picture 432" descr="Icon&#10;&#10;Description automatically generated">
                  <a:extLst>
                    <a:ext uri="{FF2B5EF4-FFF2-40B4-BE49-F238E27FC236}">
                      <a16:creationId xmlns:a16="http://schemas.microsoft.com/office/drawing/2014/main" id="{D63CD606-CB3E-7A41-9A28-84BA3D318F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4" name="Picture 433" descr="Icon&#10;&#10;Description automatically generated">
                  <a:extLst>
                    <a:ext uri="{FF2B5EF4-FFF2-40B4-BE49-F238E27FC236}">
                      <a16:creationId xmlns:a16="http://schemas.microsoft.com/office/drawing/2014/main" id="{4B260A33-CF62-2F78-8069-920FA6E0F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5" name="Picture 434" descr="Icon&#10;&#10;Description automatically generated">
                  <a:extLst>
                    <a:ext uri="{FF2B5EF4-FFF2-40B4-BE49-F238E27FC236}">
                      <a16:creationId xmlns:a16="http://schemas.microsoft.com/office/drawing/2014/main" id="{CD91EC82-C503-374D-C784-B3365CBC5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6" name="Picture 435" descr="Icon&#10;&#10;Description automatically generated">
                  <a:extLst>
                    <a:ext uri="{FF2B5EF4-FFF2-40B4-BE49-F238E27FC236}">
                      <a16:creationId xmlns:a16="http://schemas.microsoft.com/office/drawing/2014/main" id="{2665FD90-7506-F3FB-3803-6A98DC660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7" name="Picture 436" descr="Icon&#10;&#10;Description automatically generated">
                  <a:extLst>
                    <a:ext uri="{FF2B5EF4-FFF2-40B4-BE49-F238E27FC236}">
                      <a16:creationId xmlns:a16="http://schemas.microsoft.com/office/drawing/2014/main" id="{AD3DE2A0-FE19-EEEB-72EF-5C1CB1AF6E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8" name="Picture 437" descr="Icon&#10;&#10;Description automatically generated">
                  <a:extLst>
                    <a:ext uri="{FF2B5EF4-FFF2-40B4-BE49-F238E27FC236}">
                      <a16:creationId xmlns:a16="http://schemas.microsoft.com/office/drawing/2014/main" id="{46C6202C-1F5B-E376-E6F9-E75A91C56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9" name="Picture 438" descr="Icon&#10;&#10;Description automatically generated">
                  <a:extLst>
                    <a:ext uri="{FF2B5EF4-FFF2-40B4-BE49-F238E27FC236}">
                      <a16:creationId xmlns:a16="http://schemas.microsoft.com/office/drawing/2014/main" id="{76F5F974-7500-1A1D-A0EC-28E7B9715D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0" name="Picture 439" descr="Icon&#10;&#10;Description automatically generated">
                  <a:extLst>
                    <a:ext uri="{FF2B5EF4-FFF2-40B4-BE49-F238E27FC236}">
                      <a16:creationId xmlns:a16="http://schemas.microsoft.com/office/drawing/2014/main" id="{8092A918-5403-4E30-6077-CFBBAEFB92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41" name="Picture 440" descr="Icon&#10;&#10;Description automatically generated">
                  <a:extLst>
                    <a:ext uri="{FF2B5EF4-FFF2-40B4-BE49-F238E27FC236}">
                      <a16:creationId xmlns:a16="http://schemas.microsoft.com/office/drawing/2014/main" id="{85D20CD8-ED14-3D37-E8E9-245A151601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7136CE86-9C42-F8A0-891E-57278EACC47F}"/>
                  </a:ext>
                </a:extLst>
              </p:cNvPr>
              <p:cNvGrpSpPr/>
              <p:nvPr/>
            </p:nvGrpSpPr>
            <p:grpSpPr>
              <a:xfrm>
                <a:off x="537308" y="3812029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422" name="Picture 421" descr="Icon&#10;&#10;Description automatically generated">
                  <a:extLst>
                    <a:ext uri="{FF2B5EF4-FFF2-40B4-BE49-F238E27FC236}">
                      <a16:creationId xmlns:a16="http://schemas.microsoft.com/office/drawing/2014/main" id="{AE685535-B23D-BA7A-885C-87EF0C41F9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23" name="Picture 422" descr="Icon&#10;&#10;Description automatically generated">
                  <a:extLst>
                    <a:ext uri="{FF2B5EF4-FFF2-40B4-BE49-F238E27FC236}">
                      <a16:creationId xmlns:a16="http://schemas.microsoft.com/office/drawing/2014/main" id="{8659B9CC-2ACC-9EC4-F9F4-F153B8622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24" name="Picture 423" descr="Icon&#10;&#10;Description automatically generated">
                  <a:extLst>
                    <a:ext uri="{FF2B5EF4-FFF2-40B4-BE49-F238E27FC236}">
                      <a16:creationId xmlns:a16="http://schemas.microsoft.com/office/drawing/2014/main" id="{E0A2E52F-A1FB-CB46-422C-9C56DACABF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25" name="Picture 424" descr="Icon&#10;&#10;Description automatically generated">
                  <a:extLst>
                    <a:ext uri="{FF2B5EF4-FFF2-40B4-BE49-F238E27FC236}">
                      <a16:creationId xmlns:a16="http://schemas.microsoft.com/office/drawing/2014/main" id="{2F0B37E2-5828-607B-0524-D92B4410D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26" name="Picture 425" descr="Icon&#10;&#10;Description automatically generated">
                  <a:extLst>
                    <a:ext uri="{FF2B5EF4-FFF2-40B4-BE49-F238E27FC236}">
                      <a16:creationId xmlns:a16="http://schemas.microsoft.com/office/drawing/2014/main" id="{57097C03-168F-4B2D-C369-E45C59ABC0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27" name="Picture 426" descr="Icon&#10;&#10;Description automatically generated">
                  <a:extLst>
                    <a:ext uri="{FF2B5EF4-FFF2-40B4-BE49-F238E27FC236}">
                      <a16:creationId xmlns:a16="http://schemas.microsoft.com/office/drawing/2014/main" id="{66AC1B54-8517-9E8D-463E-ED68444A43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28" name="Picture 427" descr="Icon&#10;&#10;Description automatically generated">
                  <a:extLst>
                    <a:ext uri="{FF2B5EF4-FFF2-40B4-BE49-F238E27FC236}">
                      <a16:creationId xmlns:a16="http://schemas.microsoft.com/office/drawing/2014/main" id="{4CAB83F8-2E51-1F9A-75F7-CD3F988FA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29" name="Picture 428" descr="Icon&#10;&#10;Description automatically generated">
                  <a:extLst>
                    <a:ext uri="{FF2B5EF4-FFF2-40B4-BE49-F238E27FC236}">
                      <a16:creationId xmlns:a16="http://schemas.microsoft.com/office/drawing/2014/main" id="{6D1A0E75-61EA-DEF5-3116-661E4DC26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0" name="Picture 429" descr="Icon&#10;&#10;Description automatically generated">
                  <a:extLst>
                    <a:ext uri="{FF2B5EF4-FFF2-40B4-BE49-F238E27FC236}">
                      <a16:creationId xmlns:a16="http://schemas.microsoft.com/office/drawing/2014/main" id="{FDAE05CE-91C5-0FEF-43F6-BE7E6E0244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31" name="Picture 430" descr="Icon&#10;&#10;Description automatically generated">
                  <a:extLst>
                    <a:ext uri="{FF2B5EF4-FFF2-40B4-BE49-F238E27FC236}">
                      <a16:creationId xmlns:a16="http://schemas.microsoft.com/office/drawing/2014/main" id="{494BE83A-C908-E70D-DF34-4C3F3853C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D331DC68-59EA-7069-CF1E-A550455F775E}"/>
              </a:ext>
            </a:extLst>
          </p:cNvPr>
          <p:cNvGrpSpPr/>
          <p:nvPr/>
        </p:nvGrpSpPr>
        <p:grpSpPr>
          <a:xfrm>
            <a:off x="5099451" y="1463642"/>
            <a:ext cx="2507647" cy="457200"/>
            <a:chOff x="682105" y="1461324"/>
            <a:chExt cx="2507647" cy="457200"/>
          </a:xfrm>
        </p:grpSpPr>
        <p:pic>
          <p:nvPicPr>
            <p:cNvPr id="473" name="Picture 472" descr="Icon&#10;&#10;Description automatically generated">
              <a:extLst>
                <a:ext uri="{FF2B5EF4-FFF2-40B4-BE49-F238E27FC236}">
                  <a16:creationId xmlns:a16="http://schemas.microsoft.com/office/drawing/2014/main" id="{8AFEED18-899E-7298-A70E-DD4F220F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105" y="1461324"/>
              <a:ext cx="457200" cy="457200"/>
            </a:xfrm>
            <a:prstGeom prst="rect">
              <a:avLst/>
            </a:prstGeom>
          </p:spPr>
        </p:pic>
        <p:pic>
          <p:nvPicPr>
            <p:cNvPr id="474" name="Picture 473" descr="Icon&#10;&#10;Description automatically generated">
              <a:extLst>
                <a:ext uri="{FF2B5EF4-FFF2-40B4-BE49-F238E27FC236}">
                  <a16:creationId xmlns:a16="http://schemas.microsoft.com/office/drawing/2014/main" id="{7BCEB35D-0DB3-ABBB-3CAD-0702A0389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026" y="1461324"/>
              <a:ext cx="457200" cy="457200"/>
            </a:xfrm>
            <a:prstGeom prst="rect">
              <a:avLst/>
            </a:prstGeom>
          </p:spPr>
        </p:pic>
        <p:pic>
          <p:nvPicPr>
            <p:cNvPr id="475" name="Picture 474" descr="Icon&#10;&#10;Description automatically generated">
              <a:extLst>
                <a:ext uri="{FF2B5EF4-FFF2-40B4-BE49-F238E27FC236}">
                  <a16:creationId xmlns:a16="http://schemas.microsoft.com/office/drawing/2014/main" id="{2899F0E5-3156-758C-41D7-BABA53FC0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947" y="1461324"/>
              <a:ext cx="457200" cy="457200"/>
            </a:xfrm>
            <a:prstGeom prst="rect">
              <a:avLst/>
            </a:prstGeom>
          </p:spPr>
        </p:pic>
        <p:pic>
          <p:nvPicPr>
            <p:cNvPr id="476" name="Picture 475" descr="Icon&#10;&#10;Description automatically generated">
              <a:extLst>
                <a:ext uri="{FF2B5EF4-FFF2-40B4-BE49-F238E27FC236}">
                  <a16:creationId xmlns:a16="http://schemas.microsoft.com/office/drawing/2014/main" id="{D28E3E8B-FA9A-23EB-A557-DEDD5472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868" y="1461324"/>
              <a:ext cx="457200" cy="457200"/>
            </a:xfrm>
            <a:prstGeom prst="rect">
              <a:avLst/>
            </a:prstGeom>
          </p:spPr>
        </p:pic>
        <p:pic>
          <p:nvPicPr>
            <p:cNvPr id="477" name="Picture 476" descr="Icon&#10;&#10;Description automatically generated">
              <a:extLst>
                <a:ext uri="{FF2B5EF4-FFF2-40B4-BE49-F238E27FC236}">
                  <a16:creationId xmlns:a16="http://schemas.microsoft.com/office/drawing/2014/main" id="{DE94FED0-0944-BB14-0875-B357A397B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3789" y="1461324"/>
              <a:ext cx="457200" cy="457200"/>
            </a:xfrm>
            <a:prstGeom prst="rect">
              <a:avLst/>
            </a:prstGeom>
          </p:spPr>
        </p:pic>
        <p:pic>
          <p:nvPicPr>
            <p:cNvPr id="478" name="Picture 477" descr="Icon&#10;&#10;Description automatically generated">
              <a:extLst>
                <a:ext uri="{FF2B5EF4-FFF2-40B4-BE49-F238E27FC236}">
                  <a16:creationId xmlns:a16="http://schemas.microsoft.com/office/drawing/2014/main" id="{FE8473B7-4947-D8FA-D579-6219A6C53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6710" y="1461324"/>
              <a:ext cx="457200" cy="457200"/>
            </a:xfrm>
            <a:prstGeom prst="rect">
              <a:avLst/>
            </a:prstGeom>
          </p:spPr>
        </p:pic>
        <p:pic>
          <p:nvPicPr>
            <p:cNvPr id="479" name="Picture 478" descr="Icon&#10;&#10;Description automatically generated">
              <a:extLst>
                <a:ext uri="{FF2B5EF4-FFF2-40B4-BE49-F238E27FC236}">
                  <a16:creationId xmlns:a16="http://schemas.microsoft.com/office/drawing/2014/main" id="{A195E689-4029-164A-1ED5-CF3432ABB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9631" y="1461324"/>
              <a:ext cx="457200" cy="457200"/>
            </a:xfrm>
            <a:prstGeom prst="rect">
              <a:avLst/>
            </a:prstGeom>
          </p:spPr>
        </p:pic>
        <p:pic>
          <p:nvPicPr>
            <p:cNvPr id="480" name="Picture 479" descr="Icon&#10;&#10;Description automatically generated">
              <a:extLst>
                <a:ext uri="{FF2B5EF4-FFF2-40B4-BE49-F238E27FC236}">
                  <a16:creationId xmlns:a16="http://schemas.microsoft.com/office/drawing/2014/main" id="{3BA4FC05-E953-BE64-B719-C7B252487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2552" y="1461324"/>
              <a:ext cx="457200" cy="457200"/>
            </a:xfrm>
            <a:prstGeom prst="rect">
              <a:avLst/>
            </a:prstGeom>
          </p:spPr>
        </p:pic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4C1E2561-1C70-C27D-5AD8-5BBA5C5C3DC8}"/>
              </a:ext>
            </a:extLst>
          </p:cNvPr>
          <p:cNvGrpSpPr/>
          <p:nvPr/>
        </p:nvGrpSpPr>
        <p:grpSpPr>
          <a:xfrm>
            <a:off x="4080601" y="942650"/>
            <a:ext cx="750680" cy="3430580"/>
            <a:chOff x="4080601" y="942649"/>
            <a:chExt cx="750680" cy="3430580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85C69B9F-B3BD-00BC-E726-61B45C3B894A}"/>
                </a:ext>
              </a:extLst>
            </p:cNvPr>
            <p:cNvGrpSpPr/>
            <p:nvPr/>
          </p:nvGrpSpPr>
          <p:grpSpPr>
            <a:xfrm>
              <a:off x="4080601" y="3811192"/>
              <a:ext cx="750680" cy="457200"/>
              <a:chOff x="682105" y="3812859"/>
              <a:chExt cx="750680" cy="457200"/>
            </a:xfrm>
          </p:grpSpPr>
          <p:pic>
            <p:nvPicPr>
              <p:cNvPr id="498" name="Picture 497" descr="Icon&#10;&#10;Description automatically generated">
                <a:extLst>
                  <a:ext uri="{FF2B5EF4-FFF2-40B4-BE49-F238E27FC236}">
                    <a16:creationId xmlns:a16="http://schemas.microsoft.com/office/drawing/2014/main" id="{40AA3A44-D3C8-AC99-6375-53A6A5F5C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9" name="Picture 498" descr="Icon&#10;&#10;Description automatically generated">
                <a:extLst>
                  <a:ext uri="{FF2B5EF4-FFF2-40B4-BE49-F238E27FC236}">
                    <a16:creationId xmlns:a16="http://schemas.microsoft.com/office/drawing/2014/main" id="{CA7944A1-F428-CA4D-D083-F25D06C08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40161BD8-1E94-7C2A-4981-F00C0ED1A238}"/>
                </a:ext>
              </a:extLst>
            </p:cNvPr>
            <p:cNvGrpSpPr/>
            <p:nvPr/>
          </p:nvGrpSpPr>
          <p:grpSpPr>
            <a:xfrm>
              <a:off x="4080601" y="2048791"/>
              <a:ext cx="750680" cy="457200"/>
              <a:chOff x="682105" y="3812859"/>
              <a:chExt cx="750680" cy="457200"/>
            </a:xfrm>
          </p:grpSpPr>
          <p:pic>
            <p:nvPicPr>
              <p:cNvPr id="496" name="Picture 495" descr="Icon&#10;&#10;Description automatically generated">
                <a:extLst>
                  <a:ext uri="{FF2B5EF4-FFF2-40B4-BE49-F238E27FC236}">
                    <a16:creationId xmlns:a16="http://schemas.microsoft.com/office/drawing/2014/main" id="{83C59C08-A0D0-7EA2-B65B-DD936CCF4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7" name="Picture 496" descr="Icon&#10;&#10;Description automatically generated">
                <a:extLst>
                  <a:ext uri="{FF2B5EF4-FFF2-40B4-BE49-F238E27FC236}">
                    <a16:creationId xmlns:a16="http://schemas.microsoft.com/office/drawing/2014/main" id="{ED361373-7220-8340-55E4-BF3A55079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4CF45899-D025-45E6-FCFE-5F17F90547C7}"/>
                </a:ext>
              </a:extLst>
            </p:cNvPr>
            <p:cNvGrpSpPr/>
            <p:nvPr/>
          </p:nvGrpSpPr>
          <p:grpSpPr>
            <a:xfrm>
              <a:off x="4080601" y="3223725"/>
              <a:ext cx="750680" cy="457200"/>
              <a:chOff x="682105" y="3812859"/>
              <a:chExt cx="750680" cy="457200"/>
            </a:xfrm>
          </p:grpSpPr>
          <p:pic>
            <p:nvPicPr>
              <p:cNvPr id="494" name="Picture 493" descr="Icon&#10;&#10;Description automatically generated">
                <a:extLst>
                  <a:ext uri="{FF2B5EF4-FFF2-40B4-BE49-F238E27FC236}">
                    <a16:creationId xmlns:a16="http://schemas.microsoft.com/office/drawing/2014/main" id="{E12B9275-E1ED-CD87-1C74-0323DE77A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5" name="Picture 494" descr="Icon&#10;&#10;Description automatically generated">
                <a:extLst>
                  <a:ext uri="{FF2B5EF4-FFF2-40B4-BE49-F238E27FC236}">
                    <a16:creationId xmlns:a16="http://schemas.microsoft.com/office/drawing/2014/main" id="{1672605B-10FC-1CD7-2136-3232292A1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B9886BE1-6AC6-286E-A501-7105789FF1E4}"/>
                </a:ext>
              </a:extLst>
            </p:cNvPr>
            <p:cNvGrpSpPr/>
            <p:nvPr/>
          </p:nvGrpSpPr>
          <p:grpSpPr>
            <a:xfrm>
              <a:off x="4080601" y="2636258"/>
              <a:ext cx="750680" cy="457200"/>
              <a:chOff x="682105" y="3812859"/>
              <a:chExt cx="750680" cy="457200"/>
            </a:xfrm>
          </p:grpSpPr>
          <p:pic>
            <p:nvPicPr>
              <p:cNvPr id="492" name="Picture 491" descr="Icon&#10;&#10;Description automatically generated">
                <a:extLst>
                  <a:ext uri="{FF2B5EF4-FFF2-40B4-BE49-F238E27FC236}">
                    <a16:creationId xmlns:a16="http://schemas.microsoft.com/office/drawing/2014/main" id="{56E148AC-C463-A049-C864-89234A32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3" name="Picture 492" descr="Icon&#10;&#10;Description automatically generated">
                <a:extLst>
                  <a:ext uri="{FF2B5EF4-FFF2-40B4-BE49-F238E27FC236}">
                    <a16:creationId xmlns:a16="http://schemas.microsoft.com/office/drawing/2014/main" id="{B393E9CB-6C76-1940-C74C-6D2747AC8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A4C5AEB2-A484-4F81-9E88-E38A02D1EAFC}"/>
                </a:ext>
              </a:extLst>
            </p:cNvPr>
            <p:cNvGrpSpPr/>
            <p:nvPr/>
          </p:nvGrpSpPr>
          <p:grpSpPr>
            <a:xfrm>
              <a:off x="4080601" y="1461324"/>
              <a:ext cx="750680" cy="457200"/>
              <a:chOff x="682105" y="3812859"/>
              <a:chExt cx="750680" cy="457200"/>
            </a:xfrm>
          </p:grpSpPr>
          <p:pic>
            <p:nvPicPr>
              <p:cNvPr id="490" name="Picture 489" descr="Icon&#10;&#10;Description automatically generated">
                <a:extLst>
                  <a:ext uri="{FF2B5EF4-FFF2-40B4-BE49-F238E27FC236}">
                    <a16:creationId xmlns:a16="http://schemas.microsoft.com/office/drawing/2014/main" id="{26A50AB6-87B6-06BF-AD29-3B6C01889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105" y="38128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1" name="Picture 490" descr="Icon&#10;&#10;Description automatically generated">
                <a:extLst>
                  <a:ext uri="{FF2B5EF4-FFF2-40B4-BE49-F238E27FC236}">
                    <a16:creationId xmlns:a16="http://schemas.microsoft.com/office/drawing/2014/main" id="{D06FA269-5B51-FDF6-EC78-420374902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585" y="381285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AE784FFD-6407-808D-6779-6D98E1D7EE5F}"/>
                </a:ext>
              </a:extLst>
            </p:cNvPr>
            <p:cNvSpPr txBox="1"/>
            <p:nvPr/>
          </p:nvSpPr>
          <p:spPr>
            <a:xfrm>
              <a:off x="4220229" y="942649"/>
              <a:ext cx="471425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594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BUYERS</a:t>
              </a:r>
            </a:p>
          </p:txBody>
        </p: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B6846570-D8FB-3EDE-95CF-B46E600E12C5}"/>
                </a:ext>
              </a:extLst>
            </p:cNvPr>
            <p:cNvCxnSpPr>
              <a:cxnSpLocks/>
            </p:cNvCxnSpPr>
            <p:nvPr/>
          </p:nvCxnSpPr>
          <p:spPr>
            <a:xfrm>
              <a:off x="4135458" y="4373229"/>
              <a:ext cx="640966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855C61FE-D08C-27C0-60AF-8D5BED18299A}"/>
                </a:ext>
              </a:extLst>
            </p:cNvPr>
            <p:cNvCxnSpPr>
              <a:cxnSpLocks/>
            </p:cNvCxnSpPr>
            <p:nvPr/>
          </p:nvCxnSpPr>
          <p:spPr>
            <a:xfrm>
              <a:off x="4135458" y="1371193"/>
              <a:ext cx="640966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7D1A114B-8B17-F22C-F237-59E3A757FBAE}"/>
              </a:ext>
            </a:extLst>
          </p:cNvPr>
          <p:cNvGrpSpPr/>
          <p:nvPr/>
        </p:nvGrpSpPr>
        <p:grpSpPr>
          <a:xfrm>
            <a:off x="7725084" y="1471066"/>
            <a:ext cx="1247730" cy="457200"/>
            <a:chOff x="7646702" y="1471063"/>
            <a:chExt cx="1247730" cy="457200"/>
          </a:xfrm>
        </p:grpSpPr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7870E765-CF53-501E-E875-546F0BF74BC0}"/>
                </a:ext>
              </a:extLst>
            </p:cNvPr>
            <p:cNvSpPr txBox="1"/>
            <p:nvPr/>
          </p:nvSpPr>
          <p:spPr>
            <a:xfrm>
              <a:off x="7681649" y="1499730"/>
              <a:ext cx="1212783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1399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Ours</a:t>
              </a: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3C1E6A67-326C-B1CA-C200-60E4720848A3}"/>
                </a:ext>
              </a:extLst>
            </p:cNvPr>
            <p:cNvCxnSpPr>
              <a:cxnSpLocks/>
            </p:cNvCxnSpPr>
            <p:nvPr/>
          </p:nvCxnSpPr>
          <p:spPr>
            <a:xfrm>
              <a:off x="7646702" y="1471063"/>
              <a:ext cx="0" cy="45720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C4CCDC36-553D-D957-F7CD-068C2D12093B}"/>
              </a:ext>
            </a:extLst>
          </p:cNvPr>
          <p:cNvCxnSpPr>
            <a:cxnSpLocks/>
          </p:cNvCxnSpPr>
          <p:nvPr/>
        </p:nvCxnSpPr>
        <p:spPr>
          <a:xfrm>
            <a:off x="5103382" y="4373232"/>
            <a:ext cx="2504345" cy="1038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F9F0F1C0-6FA1-5E67-BF5D-346E5DFF9BF3}"/>
              </a:ext>
            </a:extLst>
          </p:cNvPr>
          <p:cNvSpPr txBox="1"/>
          <p:nvPr/>
        </p:nvSpPr>
        <p:spPr>
          <a:xfrm>
            <a:off x="5103382" y="933046"/>
            <a:ext cx="2504345" cy="3998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594" b="0" i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rPr>
              <a:t>CUSTOMERS</a:t>
            </a:r>
          </a:p>
        </p:txBody>
      </p: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9D20E250-21FA-D3D4-136F-ABF943C6DAD8}"/>
              </a:ext>
            </a:extLst>
          </p:cNvPr>
          <p:cNvCxnSpPr>
            <a:cxnSpLocks/>
          </p:cNvCxnSpPr>
          <p:nvPr/>
        </p:nvCxnSpPr>
        <p:spPr>
          <a:xfrm>
            <a:off x="5103382" y="1371197"/>
            <a:ext cx="2504345" cy="10383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68C0964B-371C-5516-FC3D-BD9304A8E1F9}"/>
              </a:ext>
            </a:extLst>
          </p:cNvPr>
          <p:cNvGrpSpPr/>
          <p:nvPr/>
        </p:nvGrpSpPr>
        <p:grpSpPr>
          <a:xfrm>
            <a:off x="5099451" y="2048791"/>
            <a:ext cx="3872969" cy="1632134"/>
            <a:chOff x="5099843" y="2048791"/>
            <a:chExt cx="3872969" cy="1632134"/>
          </a:xfrm>
        </p:grpSpPr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3127349A-BF44-82F6-0E70-F877D1687D7D}"/>
                </a:ext>
              </a:extLst>
            </p:cNvPr>
            <p:cNvGrpSpPr/>
            <p:nvPr/>
          </p:nvGrpSpPr>
          <p:grpSpPr>
            <a:xfrm>
              <a:off x="5099843" y="3223725"/>
              <a:ext cx="2507647" cy="457200"/>
              <a:chOff x="5099843" y="1463641"/>
              <a:chExt cx="2507647" cy="457200"/>
            </a:xfrm>
          </p:grpSpPr>
          <p:pic>
            <p:nvPicPr>
              <p:cNvPr id="295" name="Picture 294" descr="Icon&#10;&#10;Description automatically generated">
                <a:extLst>
                  <a:ext uri="{FF2B5EF4-FFF2-40B4-BE49-F238E27FC236}">
                    <a16:creationId xmlns:a16="http://schemas.microsoft.com/office/drawing/2014/main" id="{7D0956BC-C91F-CC23-20F5-960904B73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6" name="Picture 295" descr="Icon&#10;&#10;Description automatically generated">
                <a:extLst>
                  <a:ext uri="{FF2B5EF4-FFF2-40B4-BE49-F238E27FC236}">
                    <a16:creationId xmlns:a16="http://schemas.microsoft.com/office/drawing/2014/main" id="{2C943303-7B8C-C4C8-4E59-62A8B8A7F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7" name="Picture 296" descr="Icon&#10;&#10;Description automatically generated">
                <a:extLst>
                  <a:ext uri="{FF2B5EF4-FFF2-40B4-BE49-F238E27FC236}">
                    <a16:creationId xmlns:a16="http://schemas.microsoft.com/office/drawing/2014/main" id="{2D340B92-76BE-73DA-39C4-827BA7102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8" name="Picture 297" descr="Icon&#10;&#10;Description automatically generated">
                <a:extLst>
                  <a:ext uri="{FF2B5EF4-FFF2-40B4-BE49-F238E27FC236}">
                    <a16:creationId xmlns:a16="http://schemas.microsoft.com/office/drawing/2014/main" id="{0252FD36-ED51-CDF6-FAC0-A6076BDF9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9" name="Picture 298" descr="Icon&#10;&#10;Description automatically generated">
                <a:extLst>
                  <a:ext uri="{FF2B5EF4-FFF2-40B4-BE49-F238E27FC236}">
                    <a16:creationId xmlns:a16="http://schemas.microsoft.com/office/drawing/2014/main" id="{CDA4E4DD-0422-3968-8B73-34E8B0BA4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0" name="Picture 299" descr="Icon&#10;&#10;Description automatically generated">
                <a:extLst>
                  <a:ext uri="{FF2B5EF4-FFF2-40B4-BE49-F238E27FC236}">
                    <a16:creationId xmlns:a16="http://schemas.microsoft.com/office/drawing/2014/main" id="{EEF355FA-BBC5-770A-B753-215C6C4EA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1" name="Picture 300" descr="Icon&#10;&#10;Description automatically generated">
                <a:extLst>
                  <a:ext uri="{FF2B5EF4-FFF2-40B4-BE49-F238E27FC236}">
                    <a16:creationId xmlns:a16="http://schemas.microsoft.com/office/drawing/2014/main" id="{D5B145C5-E81E-D3E3-C0A5-4F890B146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2" name="Picture 301" descr="Icon&#10;&#10;Description automatically generated">
                <a:extLst>
                  <a:ext uri="{FF2B5EF4-FFF2-40B4-BE49-F238E27FC236}">
                    <a16:creationId xmlns:a16="http://schemas.microsoft.com/office/drawing/2014/main" id="{D2DCB4F9-FA2D-0E89-C705-D4DED35DC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868D8984-5EB6-CA66-C412-E03773F6B3D4}"/>
                </a:ext>
              </a:extLst>
            </p:cNvPr>
            <p:cNvGrpSpPr/>
            <p:nvPr/>
          </p:nvGrpSpPr>
          <p:grpSpPr>
            <a:xfrm>
              <a:off x="5099843" y="2048791"/>
              <a:ext cx="2507647" cy="457200"/>
              <a:chOff x="5099843" y="1463641"/>
              <a:chExt cx="2507647" cy="457200"/>
            </a:xfrm>
          </p:grpSpPr>
          <p:pic>
            <p:nvPicPr>
              <p:cNvPr id="287" name="Picture 286" descr="Icon&#10;&#10;Description automatically generated">
                <a:extLst>
                  <a:ext uri="{FF2B5EF4-FFF2-40B4-BE49-F238E27FC236}">
                    <a16:creationId xmlns:a16="http://schemas.microsoft.com/office/drawing/2014/main" id="{959A56A6-193D-1B3D-CBAE-0EEB7C929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8" name="Picture 287" descr="Icon&#10;&#10;Description automatically generated">
                <a:extLst>
                  <a:ext uri="{FF2B5EF4-FFF2-40B4-BE49-F238E27FC236}">
                    <a16:creationId xmlns:a16="http://schemas.microsoft.com/office/drawing/2014/main" id="{EDB7A8AB-8DF6-A90E-E1FB-F10DAFE43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9" name="Picture 288" descr="Icon&#10;&#10;Description automatically generated">
                <a:extLst>
                  <a:ext uri="{FF2B5EF4-FFF2-40B4-BE49-F238E27FC236}">
                    <a16:creationId xmlns:a16="http://schemas.microsoft.com/office/drawing/2014/main" id="{C46AFB66-C773-F3A5-B51E-C674D4F49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0" name="Picture 289" descr="Icon&#10;&#10;Description automatically generated">
                <a:extLst>
                  <a:ext uri="{FF2B5EF4-FFF2-40B4-BE49-F238E27FC236}">
                    <a16:creationId xmlns:a16="http://schemas.microsoft.com/office/drawing/2014/main" id="{2D402FD3-8CC2-A476-44BE-FB28F9CA8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1" name="Picture 290" descr="Icon&#10;&#10;Description automatically generated">
                <a:extLst>
                  <a:ext uri="{FF2B5EF4-FFF2-40B4-BE49-F238E27FC236}">
                    <a16:creationId xmlns:a16="http://schemas.microsoft.com/office/drawing/2014/main" id="{D1A59F62-CBCE-5A48-C454-B5A3D5505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2" name="Picture 291" descr="Icon&#10;&#10;Description automatically generated">
                <a:extLst>
                  <a:ext uri="{FF2B5EF4-FFF2-40B4-BE49-F238E27FC236}">
                    <a16:creationId xmlns:a16="http://schemas.microsoft.com/office/drawing/2014/main" id="{9EF4B9C9-C355-9D31-D958-F315320C4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3" name="Picture 292" descr="Icon&#10;&#10;Description automatically generated">
                <a:extLst>
                  <a:ext uri="{FF2B5EF4-FFF2-40B4-BE49-F238E27FC236}">
                    <a16:creationId xmlns:a16="http://schemas.microsoft.com/office/drawing/2014/main" id="{38DD405D-B7CD-4E99-77C8-2333A6B74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4" name="Picture 293" descr="Icon&#10;&#10;Description automatically generated">
                <a:extLst>
                  <a:ext uri="{FF2B5EF4-FFF2-40B4-BE49-F238E27FC236}">
                    <a16:creationId xmlns:a16="http://schemas.microsoft.com/office/drawing/2014/main" id="{69216F93-7A78-C13F-D3E3-F88C38946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A54EB1B4-638C-4321-D7BC-CB90A875A9FC}"/>
                </a:ext>
              </a:extLst>
            </p:cNvPr>
            <p:cNvGrpSpPr/>
            <p:nvPr/>
          </p:nvGrpSpPr>
          <p:grpSpPr>
            <a:xfrm>
              <a:off x="5099843" y="2636258"/>
              <a:ext cx="2507647" cy="457200"/>
              <a:chOff x="5099843" y="1463641"/>
              <a:chExt cx="2507647" cy="457200"/>
            </a:xfrm>
          </p:grpSpPr>
          <p:pic>
            <p:nvPicPr>
              <p:cNvPr id="279" name="Picture 278" descr="Icon&#10;&#10;Description automatically generated">
                <a:extLst>
                  <a:ext uri="{FF2B5EF4-FFF2-40B4-BE49-F238E27FC236}">
                    <a16:creationId xmlns:a16="http://schemas.microsoft.com/office/drawing/2014/main" id="{1ACEC360-EE7C-0091-1609-7DC02867A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843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0" name="Picture 279" descr="Icon&#10;&#10;Description automatically generated">
                <a:extLst>
                  <a:ext uri="{FF2B5EF4-FFF2-40B4-BE49-F238E27FC236}">
                    <a16:creationId xmlns:a16="http://schemas.microsoft.com/office/drawing/2014/main" id="{D4960596-56C9-0509-E8F4-DB50A0D33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2764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1" name="Picture 280" descr="Icon&#10;&#10;Description automatically generated">
                <a:extLst>
                  <a:ext uri="{FF2B5EF4-FFF2-40B4-BE49-F238E27FC236}">
                    <a16:creationId xmlns:a16="http://schemas.microsoft.com/office/drawing/2014/main" id="{589C1541-10DD-C877-1693-9A8C6269C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685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2" name="Picture 281" descr="Icon&#10;&#10;Description automatically generated">
                <a:extLst>
                  <a:ext uri="{FF2B5EF4-FFF2-40B4-BE49-F238E27FC236}">
                    <a16:creationId xmlns:a16="http://schemas.microsoft.com/office/drawing/2014/main" id="{F7806C88-7423-0B12-4BFA-0D40A1312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8606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3" name="Picture 282" descr="Icon&#10;&#10;Description automatically generated">
                <a:extLst>
                  <a:ext uri="{FF2B5EF4-FFF2-40B4-BE49-F238E27FC236}">
                    <a16:creationId xmlns:a16="http://schemas.microsoft.com/office/drawing/2014/main" id="{03A4BC1C-D027-798B-781F-B449BF332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527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4" name="Picture 283" descr="Icon&#10;&#10;Description automatically generated">
                <a:extLst>
                  <a:ext uri="{FF2B5EF4-FFF2-40B4-BE49-F238E27FC236}">
                    <a16:creationId xmlns:a16="http://schemas.microsoft.com/office/drawing/2014/main" id="{305F69E5-1C91-AC61-2221-74AB90E88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448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5" name="Picture 284" descr="Icon&#10;&#10;Description automatically generated">
                <a:extLst>
                  <a:ext uri="{FF2B5EF4-FFF2-40B4-BE49-F238E27FC236}">
                    <a16:creationId xmlns:a16="http://schemas.microsoft.com/office/drawing/2014/main" id="{B19AAF0A-C5DC-8A1D-B26C-65251EB6F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7369" y="146364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6" name="Picture 285" descr="Icon&#10;&#10;Description automatically generated">
                <a:extLst>
                  <a:ext uri="{FF2B5EF4-FFF2-40B4-BE49-F238E27FC236}">
                    <a16:creationId xmlns:a16="http://schemas.microsoft.com/office/drawing/2014/main" id="{5B77BD11-BCA0-6EAF-73D7-A3B71A486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290" y="1463641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BF93A957-AB0E-0957-D03E-BB4342A48B83}"/>
                </a:ext>
              </a:extLst>
            </p:cNvPr>
            <p:cNvCxnSpPr>
              <a:cxnSpLocks/>
            </p:cNvCxnSpPr>
            <p:nvPr/>
          </p:nvCxnSpPr>
          <p:spPr>
            <a:xfrm>
              <a:off x="7725083" y="2063242"/>
              <a:ext cx="0" cy="1609022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25D06B3B-27A7-E2AC-1A65-0279D644314E}"/>
                </a:ext>
              </a:extLst>
            </p:cNvPr>
            <p:cNvSpPr txBox="1"/>
            <p:nvPr/>
          </p:nvSpPr>
          <p:spPr>
            <a:xfrm>
              <a:off x="7760029" y="2667820"/>
              <a:ext cx="1212783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1399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Theirs</a:t>
              </a: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3DB3CFB-5671-302B-3555-F40244926303}"/>
              </a:ext>
            </a:extLst>
          </p:cNvPr>
          <p:cNvGrpSpPr/>
          <p:nvPr/>
        </p:nvGrpSpPr>
        <p:grpSpPr>
          <a:xfrm>
            <a:off x="5099449" y="3811193"/>
            <a:ext cx="3873372" cy="459163"/>
            <a:chOff x="5099449" y="3811192"/>
            <a:chExt cx="3873372" cy="459163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EF2CE2-559D-591A-2695-26CBC1EA6650}"/>
                </a:ext>
              </a:extLst>
            </p:cNvPr>
            <p:cNvGrpSpPr/>
            <p:nvPr/>
          </p:nvGrpSpPr>
          <p:grpSpPr>
            <a:xfrm>
              <a:off x="5099449" y="3811192"/>
              <a:ext cx="2511078" cy="457200"/>
              <a:chOff x="5099449" y="3222660"/>
              <a:chExt cx="2511078" cy="457200"/>
            </a:xfrm>
          </p:grpSpPr>
          <p:pic>
            <p:nvPicPr>
              <p:cNvPr id="308" name="Picture 307" descr="Icon&#10;&#10;Description automatically generated">
                <a:extLst>
                  <a:ext uri="{FF2B5EF4-FFF2-40B4-BE49-F238E27FC236}">
                    <a16:creationId xmlns:a16="http://schemas.microsoft.com/office/drawing/2014/main" id="{3758A260-F301-F40A-B227-96EBA4915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9449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9" name="Picture 308" descr="Icon&#10;&#10;Description automatically generated">
                <a:extLst>
                  <a:ext uri="{FF2B5EF4-FFF2-40B4-BE49-F238E27FC236}">
                    <a16:creationId xmlns:a16="http://schemas.microsoft.com/office/drawing/2014/main" id="{B9C4C0A4-4F05-33E4-BD5D-7E5E8ED42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2860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0" name="Picture 309" descr="Icon&#10;&#10;Description automatically generated">
                <a:extLst>
                  <a:ext uri="{FF2B5EF4-FFF2-40B4-BE49-F238E27FC236}">
                    <a16:creationId xmlns:a16="http://schemas.microsoft.com/office/drawing/2014/main" id="{4F34CA62-F523-6FB3-0277-6F8DB3B35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6271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1" name="Picture 310" descr="Icon&#10;&#10;Description automatically generated">
                <a:extLst>
                  <a:ext uri="{FF2B5EF4-FFF2-40B4-BE49-F238E27FC236}">
                    <a16:creationId xmlns:a16="http://schemas.microsoft.com/office/drawing/2014/main" id="{E1F4AB7B-F86C-D0CB-43CA-959C61843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9682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2" name="Picture 311" descr="Icon&#10;&#10;Description automatically generated">
                <a:extLst>
                  <a:ext uri="{FF2B5EF4-FFF2-40B4-BE49-F238E27FC236}">
                    <a16:creationId xmlns:a16="http://schemas.microsoft.com/office/drawing/2014/main" id="{835323E7-16D4-6F99-B870-7C607912E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3093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3" name="Picture 312" descr="Icon&#10;&#10;Description automatically generated">
                <a:extLst>
                  <a:ext uri="{FF2B5EF4-FFF2-40B4-BE49-F238E27FC236}">
                    <a16:creationId xmlns:a16="http://schemas.microsoft.com/office/drawing/2014/main" id="{D60AA4E5-0856-9C5C-DC23-3089D858C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6504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4" name="Picture 313" descr="Icon&#10;&#10;Description automatically generated">
                <a:extLst>
                  <a:ext uri="{FF2B5EF4-FFF2-40B4-BE49-F238E27FC236}">
                    <a16:creationId xmlns:a16="http://schemas.microsoft.com/office/drawing/2014/main" id="{E083E865-77D7-B9C8-2170-52E47BF67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9915" y="322266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5" name="Picture 314" descr="Icon&#10;&#10;Description automatically generated">
                <a:extLst>
                  <a:ext uri="{FF2B5EF4-FFF2-40B4-BE49-F238E27FC236}">
                    <a16:creationId xmlns:a16="http://schemas.microsoft.com/office/drawing/2014/main" id="{11C6D884-B290-E885-8A6D-9DDD3C4C1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3327" y="322266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975C028-C950-8F22-E74F-62C92ABF4A20}"/>
                </a:ext>
              </a:extLst>
            </p:cNvPr>
            <p:cNvGrpSpPr/>
            <p:nvPr/>
          </p:nvGrpSpPr>
          <p:grpSpPr>
            <a:xfrm>
              <a:off x="7725091" y="3813156"/>
              <a:ext cx="1247730" cy="457199"/>
              <a:chOff x="7646703" y="2085420"/>
              <a:chExt cx="1247730" cy="457200"/>
            </a:xfrm>
          </p:grpSpPr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1C6A1026-4030-F8FD-3855-4C652AAFC266}"/>
                  </a:ext>
                </a:extLst>
              </p:cNvPr>
              <p:cNvSpPr txBox="1"/>
              <p:nvPr/>
            </p:nvSpPr>
            <p:spPr>
              <a:xfrm>
                <a:off x="7681650" y="2114086"/>
                <a:ext cx="1212783" cy="399867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en-US" sz="1399" b="0" i="0">
                    <a:solidFill>
                      <a:schemeClr val="tx2"/>
                    </a:solidFill>
                    <a:latin typeface="+mj-lt"/>
                    <a:ea typeface="+mj-ea"/>
                    <a:cs typeface="Calibri" panose="020F0502020204030204" pitchFamily="34" charset="0"/>
                  </a:rPr>
                  <a:t>DIY</a:t>
                </a:r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3B568996-EB51-1C1D-E427-CCEED57D6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6703" y="2085420"/>
                <a:ext cx="0" cy="4572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49D3C91-B0E1-CB64-2F76-5BC8CAD18495}"/>
              </a:ext>
            </a:extLst>
          </p:cNvPr>
          <p:cNvGrpSpPr/>
          <p:nvPr/>
        </p:nvGrpSpPr>
        <p:grpSpPr>
          <a:xfrm>
            <a:off x="641675" y="932267"/>
            <a:ext cx="3182112" cy="3440962"/>
            <a:chOff x="641675" y="932267"/>
            <a:chExt cx="3182112" cy="3440962"/>
          </a:xfrm>
        </p:grpSpPr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847EAE12-0FDB-DCBC-629E-B1048DEAFC59}"/>
                </a:ext>
              </a:extLst>
            </p:cNvPr>
            <p:cNvSpPr txBox="1"/>
            <p:nvPr/>
          </p:nvSpPr>
          <p:spPr>
            <a:xfrm>
              <a:off x="657433" y="932267"/>
              <a:ext cx="3154549" cy="39986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594" b="0" i="0">
                  <a:solidFill>
                    <a:schemeClr val="tx2"/>
                  </a:solidFill>
                  <a:latin typeface="+mj-lt"/>
                  <a:ea typeface="+mj-ea"/>
                  <a:cs typeface="Calibri" panose="020F0502020204030204" pitchFamily="34" charset="0"/>
                </a:rPr>
                <a:t>NON-CUSTOMERS</a:t>
              </a: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E177B51-F73C-69EB-203B-48D7865432F2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5" y="4373229"/>
              <a:ext cx="3182112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EA955DB4-F2B5-9C28-235B-0A825688D12F}"/>
                </a:ext>
              </a:extLst>
            </p:cNvPr>
            <p:cNvCxnSpPr>
              <a:cxnSpLocks/>
            </p:cNvCxnSpPr>
            <p:nvPr/>
          </p:nvCxnSpPr>
          <p:spPr>
            <a:xfrm>
              <a:off x="641675" y="1371194"/>
              <a:ext cx="3182112" cy="0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095B9016-8FD4-7457-8301-B6D117B5831E}"/>
                </a:ext>
              </a:extLst>
            </p:cNvPr>
            <p:cNvGrpSpPr/>
            <p:nvPr/>
          </p:nvGrpSpPr>
          <p:grpSpPr>
            <a:xfrm>
              <a:off x="682105" y="1461324"/>
              <a:ext cx="3093489" cy="2807068"/>
              <a:chOff x="537308" y="1462161"/>
              <a:chExt cx="3093489" cy="2807068"/>
            </a:xfrm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6CE50F97-4802-BD83-5131-9F32B28B5C8F}"/>
                  </a:ext>
                </a:extLst>
              </p:cNvPr>
              <p:cNvGrpSpPr/>
              <p:nvPr/>
            </p:nvGrpSpPr>
            <p:grpSpPr>
              <a:xfrm>
                <a:off x="537308" y="1462161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523" name="Picture 522" descr="Icon&#10;&#10;Description automatically generated">
                  <a:extLst>
                    <a:ext uri="{FF2B5EF4-FFF2-40B4-BE49-F238E27FC236}">
                      <a16:creationId xmlns:a16="http://schemas.microsoft.com/office/drawing/2014/main" id="{CFF8B965-6B59-C5FC-C398-8616E834E5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4" name="Picture 523" descr="Icon&#10;&#10;Description automatically generated">
                  <a:extLst>
                    <a:ext uri="{FF2B5EF4-FFF2-40B4-BE49-F238E27FC236}">
                      <a16:creationId xmlns:a16="http://schemas.microsoft.com/office/drawing/2014/main" id="{71248580-5035-8E42-B938-ADBC99FCE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5" name="Picture 524" descr="Icon&#10;&#10;Description automatically generated">
                  <a:extLst>
                    <a:ext uri="{FF2B5EF4-FFF2-40B4-BE49-F238E27FC236}">
                      <a16:creationId xmlns:a16="http://schemas.microsoft.com/office/drawing/2014/main" id="{A1581E88-ADCF-A196-3C13-895C7C395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6" name="Picture 525" descr="Icon&#10;&#10;Description automatically generated">
                  <a:extLst>
                    <a:ext uri="{FF2B5EF4-FFF2-40B4-BE49-F238E27FC236}">
                      <a16:creationId xmlns:a16="http://schemas.microsoft.com/office/drawing/2014/main" id="{FB13142B-A939-8457-A64A-47696872F7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7" name="Picture 526" descr="Icon&#10;&#10;Description automatically generated">
                  <a:extLst>
                    <a:ext uri="{FF2B5EF4-FFF2-40B4-BE49-F238E27FC236}">
                      <a16:creationId xmlns:a16="http://schemas.microsoft.com/office/drawing/2014/main" id="{44E27FBE-269E-A120-CAE7-1339D21F9F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8" name="Picture 527" descr="Icon&#10;&#10;Description automatically generated">
                  <a:extLst>
                    <a:ext uri="{FF2B5EF4-FFF2-40B4-BE49-F238E27FC236}">
                      <a16:creationId xmlns:a16="http://schemas.microsoft.com/office/drawing/2014/main" id="{8E46FC85-D2CD-EE60-8C4C-8F40D53A25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9" name="Picture 528" descr="Icon&#10;&#10;Description automatically generated">
                  <a:extLst>
                    <a:ext uri="{FF2B5EF4-FFF2-40B4-BE49-F238E27FC236}">
                      <a16:creationId xmlns:a16="http://schemas.microsoft.com/office/drawing/2014/main" id="{1AD8DAB6-F16C-6154-8851-3879DD8222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30" name="Picture 529" descr="Icon&#10;&#10;Description automatically generated">
                  <a:extLst>
                    <a:ext uri="{FF2B5EF4-FFF2-40B4-BE49-F238E27FC236}">
                      <a16:creationId xmlns:a16="http://schemas.microsoft.com/office/drawing/2014/main" id="{97C242C5-49B1-0597-E83B-5951803FCE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31" name="Picture 530" descr="Icon&#10;&#10;Description automatically generated">
                  <a:extLst>
                    <a:ext uri="{FF2B5EF4-FFF2-40B4-BE49-F238E27FC236}">
                      <a16:creationId xmlns:a16="http://schemas.microsoft.com/office/drawing/2014/main" id="{0C63A880-0061-01E1-4834-9DCBEC379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32" name="Picture 531" descr="Icon&#10;&#10;Description automatically generated">
                  <a:extLst>
                    <a:ext uri="{FF2B5EF4-FFF2-40B4-BE49-F238E27FC236}">
                      <a16:creationId xmlns:a16="http://schemas.microsoft.com/office/drawing/2014/main" id="{0779A3DC-077B-2074-EBAB-59706B453B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68C8EBD9-C886-73CC-92A9-D15A3241B0FB}"/>
                  </a:ext>
                </a:extLst>
              </p:cNvPr>
              <p:cNvGrpSpPr/>
              <p:nvPr/>
            </p:nvGrpSpPr>
            <p:grpSpPr>
              <a:xfrm>
                <a:off x="537308" y="2049628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513" name="Picture 512" descr="Icon&#10;&#10;Description automatically generated">
                  <a:extLst>
                    <a:ext uri="{FF2B5EF4-FFF2-40B4-BE49-F238E27FC236}">
                      <a16:creationId xmlns:a16="http://schemas.microsoft.com/office/drawing/2014/main" id="{EEDF91EB-395B-27A7-7437-067D34B512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14" name="Picture 513" descr="Icon&#10;&#10;Description automatically generated">
                  <a:extLst>
                    <a:ext uri="{FF2B5EF4-FFF2-40B4-BE49-F238E27FC236}">
                      <a16:creationId xmlns:a16="http://schemas.microsoft.com/office/drawing/2014/main" id="{54B3738D-0DC4-EC3F-5DFE-168BA919E9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15" name="Picture 514" descr="Icon&#10;&#10;Description automatically generated">
                  <a:extLst>
                    <a:ext uri="{FF2B5EF4-FFF2-40B4-BE49-F238E27FC236}">
                      <a16:creationId xmlns:a16="http://schemas.microsoft.com/office/drawing/2014/main" id="{77243050-B6EC-027C-835B-318B19DCFF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16" name="Picture 515" descr="Icon&#10;&#10;Description automatically generated">
                  <a:extLst>
                    <a:ext uri="{FF2B5EF4-FFF2-40B4-BE49-F238E27FC236}">
                      <a16:creationId xmlns:a16="http://schemas.microsoft.com/office/drawing/2014/main" id="{73EC2362-D025-50AD-C360-090718D412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17" name="Picture 516" descr="Icon&#10;&#10;Description automatically generated">
                  <a:extLst>
                    <a:ext uri="{FF2B5EF4-FFF2-40B4-BE49-F238E27FC236}">
                      <a16:creationId xmlns:a16="http://schemas.microsoft.com/office/drawing/2014/main" id="{2EE03392-00CA-41CD-9ACD-170A71404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18" name="Picture 517" descr="Icon&#10;&#10;Description automatically generated">
                  <a:extLst>
                    <a:ext uri="{FF2B5EF4-FFF2-40B4-BE49-F238E27FC236}">
                      <a16:creationId xmlns:a16="http://schemas.microsoft.com/office/drawing/2014/main" id="{04CE79A3-1D65-D677-D105-BA8AC294B3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19" name="Picture 518" descr="Icon&#10;&#10;Description automatically generated">
                  <a:extLst>
                    <a:ext uri="{FF2B5EF4-FFF2-40B4-BE49-F238E27FC236}">
                      <a16:creationId xmlns:a16="http://schemas.microsoft.com/office/drawing/2014/main" id="{D336C480-5308-65D2-73A1-8A36B88E1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0" name="Picture 519" descr="Icon&#10;&#10;Description automatically generated">
                  <a:extLst>
                    <a:ext uri="{FF2B5EF4-FFF2-40B4-BE49-F238E27FC236}">
                      <a16:creationId xmlns:a16="http://schemas.microsoft.com/office/drawing/2014/main" id="{F6CB4A09-AA09-BF2F-8408-93DAEC4B4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1" name="Picture 520" descr="Icon&#10;&#10;Description automatically generated">
                  <a:extLst>
                    <a:ext uri="{FF2B5EF4-FFF2-40B4-BE49-F238E27FC236}">
                      <a16:creationId xmlns:a16="http://schemas.microsoft.com/office/drawing/2014/main" id="{3AFD4F3D-D832-54AA-7165-6348F63BE2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22" name="Picture 521" descr="Icon&#10;&#10;Description automatically generated">
                  <a:extLst>
                    <a:ext uri="{FF2B5EF4-FFF2-40B4-BE49-F238E27FC236}">
                      <a16:creationId xmlns:a16="http://schemas.microsoft.com/office/drawing/2014/main" id="{8CB28202-0F5D-6696-162F-A85339FD1D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A66CE606-F4DB-EEEF-D2EF-05C663E27CBF}"/>
                  </a:ext>
                </a:extLst>
              </p:cNvPr>
              <p:cNvGrpSpPr/>
              <p:nvPr/>
            </p:nvGrpSpPr>
            <p:grpSpPr>
              <a:xfrm>
                <a:off x="537308" y="2637095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410" name="Picture 409" descr="Icon&#10;&#10;Description automatically generated">
                  <a:extLst>
                    <a:ext uri="{FF2B5EF4-FFF2-40B4-BE49-F238E27FC236}">
                      <a16:creationId xmlns:a16="http://schemas.microsoft.com/office/drawing/2014/main" id="{F585C018-1155-9D9F-E8F6-486483FD5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1" name="Picture 410" descr="Icon&#10;&#10;Description automatically generated">
                  <a:extLst>
                    <a:ext uri="{FF2B5EF4-FFF2-40B4-BE49-F238E27FC236}">
                      <a16:creationId xmlns:a16="http://schemas.microsoft.com/office/drawing/2014/main" id="{4F93EDFD-BC45-E7A1-6625-5974B0B991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2" name="Picture 411" descr="Icon&#10;&#10;Description automatically generated">
                  <a:extLst>
                    <a:ext uri="{FF2B5EF4-FFF2-40B4-BE49-F238E27FC236}">
                      <a16:creationId xmlns:a16="http://schemas.microsoft.com/office/drawing/2014/main" id="{A4BE402D-A23E-10FE-923A-67F189B93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3" name="Picture 412" descr="Icon&#10;&#10;Description automatically generated">
                  <a:extLst>
                    <a:ext uri="{FF2B5EF4-FFF2-40B4-BE49-F238E27FC236}">
                      <a16:creationId xmlns:a16="http://schemas.microsoft.com/office/drawing/2014/main" id="{A9C9BB7F-AB3E-0E6E-CB62-4A1A93C730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4" name="Picture 413" descr="Icon&#10;&#10;Description automatically generated">
                  <a:extLst>
                    <a:ext uri="{FF2B5EF4-FFF2-40B4-BE49-F238E27FC236}">
                      <a16:creationId xmlns:a16="http://schemas.microsoft.com/office/drawing/2014/main" id="{4871AE22-559A-E5AB-329D-1B55D053AC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5" name="Picture 414" descr="Icon&#10;&#10;Description automatically generated">
                  <a:extLst>
                    <a:ext uri="{FF2B5EF4-FFF2-40B4-BE49-F238E27FC236}">
                      <a16:creationId xmlns:a16="http://schemas.microsoft.com/office/drawing/2014/main" id="{E89675B1-4B99-0E50-8756-F91D9A36D2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6" name="Picture 415" descr="Icon&#10;&#10;Description automatically generated">
                  <a:extLst>
                    <a:ext uri="{FF2B5EF4-FFF2-40B4-BE49-F238E27FC236}">
                      <a16:creationId xmlns:a16="http://schemas.microsoft.com/office/drawing/2014/main" id="{CDE4CCD4-CC3E-3C35-DC08-86F2924475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7" name="Picture 416" descr="Icon&#10;&#10;Description automatically generated">
                  <a:extLst>
                    <a:ext uri="{FF2B5EF4-FFF2-40B4-BE49-F238E27FC236}">
                      <a16:creationId xmlns:a16="http://schemas.microsoft.com/office/drawing/2014/main" id="{0A3C227C-D4C0-177C-D83F-2E6022079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18" name="Picture 417" descr="Icon&#10;&#10;Description automatically generated">
                  <a:extLst>
                    <a:ext uri="{FF2B5EF4-FFF2-40B4-BE49-F238E27FC236}">
                      <a16:creationId xmlns:a16="http://schemas.microsoft.com/office/drawing/2014/main" id="{87EF1D4C-6AC8-7583-80B6-19555A959F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512" name="Picture 511" descr="Icon&#10;&#10;Description automatically generated">
                  <a:extLst>
                    <a:ext uri="{FF2B5EF4-FFF2-40B4-BE49-F238E27FC236}">
                      <a16:creationId xmlns:a16="http://schemas.microsoft.com/office/drawing/2014/main" id="{01AA7A72-CD69-8AE7-715C-5485BF8ECD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46804531-7FDA-7ECA-7CA5-01720E001F4C}"/>
                  </a:ext>
                </a:extLst>
              </p:cNvPr>
              <p:cNvGrpSpPr/>
              <p:nvPr/>
            </p:nvGrpSpPr>
            <p:grpSpPr>
              <a:xfrm>
                <a:off x="537308" y="3224562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400" name="Picture 399" descr="Icon&#10;&#10;Description automatically generated">
                  <a:extLst>
                    <a:ext uri="{FF2B5EF4-FFF2-40B4-BE49-F238E27FC236}">
                      <a16:creationId xmlns:a16="http://schemas.microsoft.com/office/drawing/2014/main" id="{FE378184-5214-4ED0-D775-F12C3F1B2B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1" name="Picture 400" descr="Icon&#10;&#10;Description automatically generated">
                  <a:extLst>
                    <a:ext uri="{FF2B5EF4-FFF2-40B4-BE49-F238E27FC236}">
                      <a16:creationId xmlns:a16="http://schemas.microsoft.com/office/drawing/2014/main" id="{892DB52A-5130-EF8A-6810-3939ABCB36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2" name="Picture 401" descr="Icon&#10;&#10;Description automatically generated">
                  <a:extLst>
                    <a:ext uri="{FF2B5EF4-FFF2-40B4-BE49-F238E27FC236}">
                      <a16:creationId xmlns:a16="http://schemas.microsoft.com/office/drawing/2014/main" id="{26919C55-965D-3263-5E04-E96FD1ACE3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3" name="Picture 402" descr="Icon&#10;&#10;Description automatically generated">
                  <a:extLst>
                    <a:ext uri="{FF2B5EF4-FFF2-40B4-BE49-F238E27FC236}">
                      <a16:creationId xmlns:a16="http://schemas.microsoft.com/office/drawing/2014/main" id="{5E2A83D5-0034-DAB0-E3DE-764E43A07B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4" name="Picture 403" descr="Icon&#10;&#10;Description automatically generated">
                  <a:extLst>
                    <a:ext uri="{FF2B5EF4-FFF2-40B4-BE49-F238E27FC236}">
                      <a16:creationId xmlns:a16="http://schemas.microsoft.com/office/drawing/2014/main" id="{701FC0E2-D09D-C890-95C7-70CD9A2DBB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5" name="Picture 404" descr="Icon&#10;&#10;Description automatically generated">
                  <a:extLst>
                    <a:ext uri="{FF2B5EF4-FFF2-40B4-BE49-F238E27FC236}">
                      <a16:creationId xmlns:a16="http://schemas.microsoft.com/office/drawing/2014/main" id="{2A7B94A2-14EC-06AD-8FC1-8A5D93253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6" name="Picture 405" descr="Icon&#10;&#10;Description automatically generated">
                  <a:extLst>
                    <a:ext uri="{FF2B5EF4-FFF2-40B4-BE49-F238E27FC236}">
                      <a16:creationId xmlns:a16="http://schemas.microsoft.com/office/drawing/2014/main" id="{E1037E93-B14B-0D36-8316-5B6810800A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7" name="Picture 406" descr="Icon&#10;&#10;Description automatically generated">
                  <a:extLst>
                    <a:ext uri="{FF2B5EF4-FFF2-40B4-BE49-F238E27FC236}">
                      <a16:creationId xmlns:a16="http://schemas.microsoft.com/office/drawing/2014/main" id="{EEBF94F9-880F-5E00-8D68-D6AF01322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8" name="Picture 407" descr="Icon&#10;&#10;Description automatically generated">
                  <a:extLst>
                    <a:ext uri="{FF2B5EF4-FFF2-40B4-BE49-F238E27FC236}">
                      <a16:creationId xmlns:a16="http://schemas.microsoft.com/office/drawing/2014/main" id="{D2214B5E-5CE0-F65E-9687-8D0CEBDF5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409" name="Picture 408" descr="Icon&#10;&#10;Description automatically generated">
                  <a:extLst>
                    <a:ext uri="{FF2B5EF4-FFF2-40B4-BE49-F238E27FC236}">
                      <a16:creationId xmlns:a16="http://schemas.microsoft.com/office/drawing/2014/main" id="{DD5D3847-6CFC-01D1-C730-5EEA9D8F10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A304C6D1-9ACB-F64B-209C-CF0C53D566D2}"/>
                  </a:ext>
                </a:extLst>
              </p:cNvPr>
              <p:cNvGrpSpPr/>
              <p:nvPr/>
            </p:nvGrpSpPr>
            <p:grpSpPr>
              <a:xfrm>
                <a:off x="537308" y="3812029"/>
                <a:ext cx="3093489" cy="457200"/>
                <a:chOff x="3748323" y="-695241"/>
                <a:chExt cx="3093489" cy="457200"/>
              </a:xfrm>
            </p:grpSpPr>
            <p:pic>
              <p:nvPicPr>
                <p:cNvPr id="390" name="Picture 389" descr="Icon&#10;&#10;Description automatically generated">
                  <a:extLst>
                    <a:ext uri="{FF2B5EF4-FFF2-40B4-BE49-F238E27FC236}">
                      <a16:creationId xmlns:a16="http://schemas.microsoft.com/office/drawing/2014/main" id="{C6F18D95-B8B0-FB29-9C9E-BB03B9D03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8323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1" name="Picture 390" descr="Icon&#10;&#10;Description automatically generated">
                  <a:extLst>
                    <a:ext uri="{FF2B5EF4-FFF2-40B4-BE49-F238E27FC236}">
                      <a16:creationId xmlns:a16="http://schemas.microsoft.com/office/drawing/2014/main" id="{D8E35A0B-7119-F0E8-5E05-2B2867A34B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41244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2" name="Picture 391" descr="Icon&#10;&#10;Description automatically generated">
                  <a:extLst>
                    <a:ext uri="{FF2B5EF4-FFF2-40B4-BE49-F238E27FC236}">
                      <a16:creationId xmlns:a16="http://schemas.microsoft.com/office/drawing/2014/main" id="{15F13B10-9C3E-C291-E97F-A79B66B96C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34165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3" name="Picture 392" descr="Icon&#10;&#10;Description automatically generated">
                  <a:extLst>
                    <a:ext uri="{FF2B5EF4-FFF2-40B4-BE49-F238E27FC236}">
                      <a16:creationId xmlns:a16="http://schemas.microsoft.com/office/drawing/2014/main" id="{5371C3E9-9723-1056-96FA-E2EE5FFE52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7086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4" name="Picture 393" descr="Icon&#10;&#10;Description automatically generated">
                  <a:extLst>
                    <a:ext uri="{FF2B5EF4-FFF2-40B4-BE49-F238E27FC236}">
                      <a16:creationId xmlns:a16="http://schemas.microsoft.com/office/drawing/2014/main" id="{316C16F1-F430-6E87-A13C-A0A5B5034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007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5" name="Picture 394" descr="Icon&#10;&#10;Description automatically generated">
                  <a:extLst>
                    <a:ext uri="{FF2B5EF4-FFF2-40B4-BE49-F238E27FC236}">
                      <a16:creationId xmlns:a16="http://schemas.microsoft.com/office/drawing/2014/main" id="{9462ABEE-3564-ED32-BE10-C623530AEA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2928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6" name="Picture 395" descr="Icon&#10;&#10;Description automatically generated">
                  <a:extLst>
                    <a:ext uri="{FF2B5EF4-FFF2-40B4-BE49-F238E27FC236}">
                      <a16:creationId xmlns:a16="http://schemas.microsoft.com/office/drawing/2014/main" id="{50E69146-0FE7-ECE6-EC66-453C9B0592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5849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Icon&#10;&#10;Description automatically generated">
                  <a:extLst>
                    <a:ext uri="{FF2B5EF4-FFF2-40B4-BE49-F238E27FC236}">
                      <a16:creationId xmlns:a16="http://schemas.microsoft.com/office/drawing/2014/main" id="{E8DFD4D4-C11F-25CB-F057-634597A331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770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Icon&#10;&#10;Description automatically generated">
                  <a:extLst>
                    <a:ext uri="{FF2B5EF4-FFF2-40B4-BE49-F238E27FC236}">
                      <a16:creationId xmlns:a16="http://schemas.microsoft.com/office/drawing/2014/main" id="{1F886FBF-5619-5527-77D2-486692FA7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1691" y="-695241"/>
                  <a:ext cx="457200" cy="457200"/>
                </a:xfrm>
                <a:prstGeom prst="rect">
                  <a:avLst/>
                </a:prstGeom>
              </p:spPr>
            </p:pic>
            <p:pic>
              <p:nvPicPr>
                <p:cNvPr id="399" name="Picture 398" descr="Icon&#10;&#10;Description automatically generated">
                  <a:extLst>
                    <a:ext uri="{FF2B5EF4-FFF2-40B4-BE49-F238E27FC236}">
                      <a16:creationId xmlns:a16="http://schemas.microsoft.com/office/drawing/2014/main" id="{0257970A-2301-5277-3A03-AC2AE496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612" y="-695241"/>
                  <a:ext cx="457200" cy="4572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28938612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yerJourney-no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11DAE3-2816-B146-BA1B-A8D11782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 descr="Infinity with solid fill">
            <a:extLst>
              <a:ext uri="{FF2B5EF4-FFF2-40B4-BE49-F238E27FC236}">
                <a16:creationId xmlns:a16="http://schemas.microsoft.com/office/drawing/2014/main" id="{F0008AFF-EDBD-B832-7464-B9C5E3D9F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034" b="26033"/>
          <a:stretch/>
        </p:blipFill>
        <p:spPr>
          <a:xfrm>
            <a:off x="1370806" y="1071088"/>
            <a:ext cx="6400800" cy="3001329"/>
          </a:xfrm>
          <a:prstGeom prst="rect">
            <a:avLst/>
          </a:prstGeom>
        </p:spPr>
      </p:pic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BA3ABD1C-7E70-4BC6-B4A5-6A681EF04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1602" y="3151655"/>
            <a:ext cx="853440" cy="852650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595B0BF2-1435-5629-A1C1-D340C680E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1602" y="1090271"/>
            <a:ext cx="853440" cy="852650"/>
          </a:xfrm>
          <a:prstGeom prst="rect">
            <a:avLst/>
          </a:prstGeom>
        </p:spPr>
      </p:pic>
      <p:pic>
        <p:nvPicPr>
          <p:cNvPr id="14" name="Graphic 13" descr="Badge 4 with solid fill">
            <a:extLst>
              <a:ext uri="{FF2B5EF4-FFF2-40B4-BE49-F238E27FC236}">
                <a16:creationId xmlns:a16="http://schemas.microsoft.com/office/drawing/2014/main" id="{FFF64AC5-2457-1A6B-7206-34670ABEE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1405" y="3151655"/>
            <a:ext cx="853440" cy="852650"/>
          </a:xfrm>
          <a:prstGeom prst="rect">
            <a:avLst/>
          </a:prstGeom>
        </p:spPr>
      </p:pic>
      <p:pic>
        <p:nvPicPr>
          <p:cNvPr id="15" name="Graphic 14" descr="Badge 6 with solid fill">
            <a:extLst>
              <a:ext uri="{FF2B5EF4-FFF2-40B4-BE49-F238E27FC236}">
                <a16:creationId xmlns:a16="http://schemas.microsoft.com/office/drawing/2014/main" id="{584337A9-4CC5-B434-B907-ACEB8D001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1405" y="1090271"/>
            <a:ext cx="853440" cy="852650"/>
          </a:xfrm>
          <a:prstGeom prst="rect">
            <a:avLst/>
          </a:prstGeom>
        </p:spPr>
      </p:pic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15B6B066-CE1E-0130-C08F-501ED55117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91409" y="2145426"/>
            <a:ext cx="853440" cy="852650"/>
          </a:xfrm>
          <a:prstGeom prst="rect">
            <a:avLst/>
          </a:prstGeom>
        </p:spPr>
      </p:pic>
      <p:pic>
        <p:nvPicPr>
          <p:cNvPr id="17" name="Graphic 16" descr="Badge 5 with solid fill">
            <a:extLst>
              <a:ext uri="{FF2B5EF4-FFF2-40B4-BE49-F238E27FC236}">
                <a16:creationId xmlns:a16="http://schemas.microsoft.com/office/drawing/2014/main" id="{4BB7E9B1-5C80-23B2-A7F9-E42031F374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12479" y="2145426"/>
            <a:ext cx="853440" cy="8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92044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yerJourney-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phic 47" descr="Infinity with solid fill">
            <a:extLst>
              <a:ext uri="{FF2B5EF4-FFF2-40B4-BE49-F238E27FC236}">
                <a16:creationId xmlns:a16="http://schemas.microsoft.com/office/drawing/2014/main" id="{EBE9E04F-685E-4C5C-51E6-04290B073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034" b="26033"/>
          <a:stretch/>
        </p:blipFill>
        <p:spPr>
          <a:xfrm>
            <a:off x="1370806" y="1071088"/>
            <a:ext cx="6400800" cy="300132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37BD0-D1DA-5517-DF86-5FBEBB2A4936}"/>
              </a:ext>
            </a:extLst>
          </p:cNvPr>
          <p:cNvGrpSpPr/>
          <p:nvPr/>
        </p:nvGrpSpPr>
        <p:grpSpPr>
          <a:xfrm>
            <a:off x="5470509" y="812915"/>
            <a:ext cx="1175236" cy="1130009"/>
            <a:chOff x="5470508" y="813665"/>
            <a:chExt cx="1175236" cy="11310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C05B8D-D1C2-9A5C-3584-03A70FF9C273}"/>
                </a:ext>
              </a:extLst>
            </p:cNvPr>
            <p:cNvSpPr txBox="1"/>
            <p:nvPr/>
          </p:nvSpPr>
          <p:spPr>
            <a:xfrm>
              <a:off x="5470508" y="813665"/>
              <a:ext cx="1175236" cy="368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93" b="0" i="0">
                  <a:latin typeface="+mj-lt"/>
                  <a:ea typeface="+mj-ea"/>
                </a:rPr>
                <a:t>RENEW</a:t>
              </a:r>
            </a:p>
          </p:txBody>
        </p:sp>
        <p:pic>
          <p:nvPicPr>
            <p:cNvPr id="33" name="Graphic 32" descr="Badge 6 with solid fill">
              <a:extLst>
                <a:ext uri="{FF2B5EF4-FFF2-40B4-BE49-F238E27FC236}">
                  <a16:creationId xmlns:a16="http://schemas.microsoft.com/office/drawing/2014/main" id="{7CDF2AD7-89EA-566D-CB28-2C18445D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31405" y="1091280"/>
              <a:ext cx="853440" cy="85344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BB96B6-852A-DC71-6161-144C23637FA2}"/>
              </a:ext>
            </a:extLst>
          </p:cNvPr>
          <p:cNvGrpSpPr/>
          <p:nvPr/>
        </p:nvGrpSpPr>
        <p:grpSpPr>
          <a:xfrm>
            <a:off x="6712479" y="2145426"/>
            <a:ext cx="1677838" cy="852650"/>
            <a:chOff x="6712479" y="2147412"/>
            <a:chExt cx="1677838" cy="8534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ABB36E-37E5-7DE5-1127-D250547D2040}"/>
                </a:ext>
              </a:extLst>
            </p:cNvPr>
            <p:cNvSpPr txBox="1"/>
            <p:nvPr/>
          </p:nvSpPr>
          <p:spPr>
            <a:xfrm>
              <a:off x="7483412" y="2389465"/>
              <a:ext cx="906905" cy="368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793" b="0" i="0">
                  <a:latin typeface="+mj-lt"/>
                  <a:ea typeface="+mj-ea"/>
                </a:rPr>
                <a:t>ADAPT </a:t>
              </a:r>
            </a:p>
          </p:txBody>
        </p:sp>
        <p:pic>
          <p:nvPicPr>
            <p:cNvPr id="32" name="Graphic 31" descr="Badge 5 with solid fill">
              <a:extLst>
                <a:ext uri="{FF2B5EF4-FFF2-40B4-BE49-F238E27FC236}">
                  <a16:creationId xmlns:a16="http://schemas.microsoft.com/office/drawing/2014/main" id="{7A677DAF-2A33-0FA0-5E99-7218A7DD5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12479" y="2147412"/>
              <a:ext cx="853440" cy="85344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AEFEFC-1B31-4974-DC47-EE6B4A1C2B15}"/>
              </a:ext>
            </a:extLst>
          </p:cNvPr>
          <p:cNvGrpSpPr/>
          <p:nvPr/>
        </p:nvGrpSpPr>
        <p:grpSpPr>
          <a:xfrm>
            <a:off x="5604680" y="3151659"/>
            <a:ext cx="906905" cy="1142267"/>
            <a:chOff x="5604674" y="3154573"/>
            <a:chExt cx="906905" cy="1143324"/>
          </a:xfrm>
        </p:grpSpPr>
        <p:pic>
          <p:nvPicPr>
            <p:cNvPr id="31" name="Graphic 30" descr="Badge 4 with solid fill">
              <a:extLst>
                <a:ext uri="{FF2B5EF4-FFF2-40B4-BE49-F238E27FC236}">
                  <a16:creationId xmlns:a16="http://schemas.microsoft.com/office/drawing/2014/main" id="{63FE141C-611C-EF7E-EA42-F578CA1C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31405" y="3154573"/>
              <a:ext cx="853440" cy="8534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7F79CD-5B2F-893B-9955-6AF2FC077968}"/>
                </a:ext>
              </a:extLst>
            </p:cNvPr>
            <p:cNvSpPr txBox="1"/>
            <p:nvPr/>
          </p:nvSpPr>
          <p:spPr>
            <a:xfrm>
              <a:off x="5604674" y="3928994"/>
              <a:ext cx="906905" cy="368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93" b="0" i="0">
                  <a:latin typeface="+mj-lt"/>
                  <a:ea typeface="+mj-ea"/>
                </a:rPr>
                <a:t>USE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7151D7-12F8-C1A4-74C6-DD0369A5E039}"/>
              </a:ext>
            </a:extLst>
          </p:cNvPr>
          <p:cNvGrpSpPr/>
          <p:nvPr/>
        </p:nvGrpSpPr>
        <p:grpSpPr>
          <a:xfrm>
            <a:off x="2654878" y="812915"/>
            <a:ext cx="906905" cy="1130009"/>
            <a:chOff x="2654871" y="813665"/>
            <a:chExt cx="906905" cy="11310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F46444-BBEC-D82E-3E94-D9A9A5108323}"/>
                </a:ext>
              </a:extLst>
            </p:cNvPr>
            <p:cNvSpPr txBox="1"/>
            <p:nvPr/>
          </p:nvSpPr>
          <p:spPr>
            <a:xfrm>
              <a:off x="2654871" y="813665"/>
              <a:ext cx="906905" cy="368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93" b="0" i="0">
                  <a:latin typeface="+mj-lt"/>
                  <a:ea typeface="+mj-ea"/>
                </a:rPr>
                <a:t>BUY </a:t>
              </a:r>
            </a:p>
          </p:txBody>
        </p:sp>
        <p:pic>
          <p:nvPicPr>
            <p:cNvPr id="30" name="Graphic 29" descr="Badge 3 with solid fill">
              <a:extLst>
                <a:ext uri="{FF2B5EF4-FFF2-40B4-BE49-F238E27FC236}">
                  <a16:creationId xmlns:a16="http://schemas.microsoft.com/office/drawing/2014/main" id="{8D06677D-583D-E36A-A628-4D54F938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81602" y="1091280"/>
              <a:ext cx="853440" cy="8534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46D0DA-2F1D-2ECC-71F1-48FCCA55D9C6}"/>
              </a:ext>
            </a:extLst>
          </p:cNvPr>
          <p:cNvGrpSpPr/>
          <p:nvPr/>
        </p:nvGrpSpPr>
        <p:grpSpPr>
          <a:xfrm>
            <a:off x="388749" y="2145424"/>
            <a:ext cx="2056107" cy="852650"/>
            <a:chOff x="388742" y="2147408"/>
            <a:chExt cx="2056107" cy="85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64E105-D4F0-52B0-44AF-889161376346}"/>
                </a:ext>
              </a:extLst>
            </p:cNvPr>
            <p:cNvSpPr txBox="1"/>
            <p:nvPr/>
          </p:nvSpPr>
          <p:spPr>
            <a:xfrm>
              <a:off x="388742" y="2389465"/>
              <a:ext cx="1278253" cy="368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793" b="0" i="0">
                  <a:latin typeface="+mj-lt"/>
                  <a:ea typeface="+mj-ea"/>
                </a:rPr>
                <a:t>CONSIDER</a:t>
              </a:r>
            </a:p>
          </p:txBody>
        </p:sp>
        <p:pic>
          <p:nvPicPr>
            <p:cNvPr id="29" name="Graphic 28" descr="Badge with solid fill">
              <a:extLst>
                <a:ext uri="{FF2B5EF4-FFF2-40B4-BE49-F238E27FC236}">
                  <a16:creationId xmlns:a16="http://schemas.microsoft.com/office/drawing/2014/main" id="{630080B4-E28A-2965-274F-1F66EA083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91409" y="2147412"/>
              <a:ext cx="853440" cy="8534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5306EF-4E5B-7574-176F-6AB120FE4292}"/>
              </a:ext>
            </a:extLst>
          </p:cNvPr>
          <p:cNvGrpSpPr/>
          <p:nvPr/>
        </p:nvGrpSpPr>
        <p:grpSpPr>
          <a:xfrm>
            <a:off x="2654878" y="3151659"/>
            <a:ext cx="906905" cy="1142267"/>
            <a:chOff x="2654871" y="3154573"/>
            <a:chExt cx="906905" cy="11433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246D6-2E08-E0E2-9FF8-A02E509F8C3B}"/>
                </a:ext>
              </a:extLst>
            </p:cNvPr>
            <p:cNvSpPr txBox="1"/>
            <p:nvPr/>
          </p:nvSpPr>
          <p:spPr>
            <a:xfrm>
              <a:off x="2654871" y="3928994"/>
              <a:ext cx="906905" cy="368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93" b="0" i="0">
                  <a:latin typeface="+mj-lt"/>
                  <a:ea typeface="+mj-ea"/>
                </a:rPr>
                <a:t>FIND</a:t>
              </a:r>
            </a:p>
          </p:txBody>
        </p:sp>
        <p:pic>
          <p:nvPicPr>
            <p:cNvPr id="28" name="Graphic 27" descr="Badge 1 with solid fill">
              <a:extLst>
                <a:ext uri="{FF2B5EF4-FFF2-40B4-BE49-F238E27FC236}">
                  <a16:creationId xmlns:a16="http://schemas.microsoft.com/office/drawing/2014/main" id="{CC8653F5-06DD-7B2F-4B2C-34F2F2FC1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681602" y="3154573"/>
              <a:ext cx="853440" cy="85344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11DAE3-2816-B146-BA1B-A8D11782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69125E-9DDD-CCC7-5A80-92AEF58E6794}"/>
              </a:ext>
            </a:extLst>
          </p:cNvPr>
          <p:cNvSpPr txBox="1"/>
          <p:nvPr/>
        </p:nvSpPr>
        <p:spPr>
          <a:xfrm>
            <a:off x="5419006" y="2279636"/>
            <a:ext cx="1278253" cy="58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97" b="0" i="0">
                <a:latin typeface="+mj-lt"/>
                <a:ea typeface="+mj-ea"/>
              </a:rPr>
              <a:t>USE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F4DC6F-F5F0-0309-B879-6287BBAAD4A4}"/>
              </a:ext>
            </a:extLst>
          </p:cNvPr>
          <p:cNvSpPr txBox="1"/>
          <p:nvPr/>
        </p:nvSpPr>
        <p:spPr>
          <a:xfrm>
            <a:off x="2469204" y="2279636"/>
            <a:ext cx="1278253" cy="58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97" b="0" i="0">
                <a:latin typeface="+mj-lt"/>
                <a:ea typeface="+mj-ea"/>
              </a:rPr>
              <a:t>BUY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C2545D-6520-39FC-F807-80B216E5AA38}"/>
              </a:ext>
            </a:extLst>
          </p:cNvPr>
          <p:cNvGrpSpPr/>
          <p:nvPr/>
        </p:nvGrpSpPr>
        <p:grpSpPr>
          <a:xfrm>
            <a:off x="388749" y="2145424"/>
            <a:ext cx="2056107" cy="852650"/>
            <a:chOff x="388742" y="2147408"/>
            <a:chExt cx="2056107" cy="85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F7552C-29EC-E032-F4BA-D1F8A9194995}"/>
                </a:ext>
              </a:extLst>
            </p:cNvPr>
            <p:cNvSpPr txBox="1"/>
            <p:nvPr/>
          </p:nvSpPr>
          <p:spPr>
            <a:xfrm>
              <a:off x="388742" y="2389465"/>
              <a:ext cx="1278253" cy="368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793" b="0" i="0">
                  <a:latin typeface="+mj-lt"/>
                  <a:ea typeface="+mj-ea"/>
                </a:rPr>
                <a:t>CONSIDER</a:t>
              </a:r>
            </a:p>
          </p:txBody>
        </p:sp>
        <p:pic>
          <p:nvPicPr>
            <p:cNvPr id="5" name="Graphic 4" descr="Badge with solid fill">
              <a:extLst>
                <a:ext uri="{FF2B5EF4-FFF2-40B4-BE49-F238E27FC236}">
                  <a16:creationId xmlns:a16="http://schemas.microsoft.com/office/drawing/2014/main" id="{06C63135-AF57-1B98-526F-1323429BF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91409" y="2147412"/>
              <a:ext cx="853440" cy="85344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DBA565-42C5-1D00-4999-2B9C8B378AFF}"/>
              </a:ext>
            </a:extLst>
          </p:cNvPr>
          <p:cNvSpPr txBox="1"/>
          <p:nvPr/>
        </p:nvSpPr>
        <p:spPr>
          <a:xfrm>
            <a:off x="5419006" y="2279636"/>
            <a:ext cx="1278253" cy="58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97" b="0" i="0">
                <a:latin typeface="+mj-lt"/>
                <a:ea typeface="+mj-ea"/>
              </a:rPr>
              <a:t>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D8DF7-8F9F-DE3C-A564-9579DC397161}"/>
              </a:ext>
            </a:extLst>
          </p:cNvPr>
          <p:cNvSpPr txBox="1"/>
          <p:nvPr/>
        </p:nvSpPr>
        <p:spPr>
          <a:xfrm>
            <a:off x="2469204" y="2279636"/>
            <a:ext cx="1278253" cy="58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97" b="0" i="0">
                <a:latin typeface="+mj-lt"/>
                <a:ea typeface="+mj-ea"/>
              </a:rPr>
              <a:t>BUY</a:t>
            </a:r>
          </a:p>
        </p:txBody>
      </p:sp>
    </p:spTree>
    <p:extLst>
      <p:ext uri="{BB962C8B-B14F-4D97-AF65-F5344CB8AC3E}">
        <p14:creationId xmlns:p14="http://schemas.microsoft.com/office/powerpoint/2010/main" val="4168576574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z Open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69F73-D8C7-6C4F-B0D4-4F8BD34B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30" y="113673"/>
            <a:ext cx="1334835" cy="4901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6394556-C574-3A34-5159-59DE50634CE1}"/>
              </a:ext>
            </a:extLst>
          </p:cNvPr>
          <p:cNvGrpSpPr/>
          <p:nvPr/>
        </p:nvGrpSpPr>
        <p:grpSpPr>
          <a:xfrm>
            <a:off x="2647830" y="592076"/>
            <a:ext cx="3848344" cy="3959351"/>
            <a:chOff x="2647828" y="592074"/>
            <a:chExt cx="3848344" cy="3959352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BF3A5D5D-CE5E-D153-EA24-AAA18C168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716" y="592074"/>
              <a:ext cx="1466568" cy="1260556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DISCOVER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4B7340D9-1F24-C877-8F71-4B5A69876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716" y="3290870"/>
              <a:ext cx="1466568" cy="1260556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CREATE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8F1C1C8E-8F76-CFCB-DD77-B90C3D35C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7828" y="1261893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CONNECT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4357A2FF-CB2D-ED6F-94EE-58B8D149A9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604" y="1264148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COMMIT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3D86AB3A-9637-FAF7-550E-285F6621C2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7828" y="2621051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DELIVER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A4E7014-963B-9C6C-E6E8-168C85E75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604" y="2621051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DESCRIBE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8BCB99-98C3-59DE-BAFD-CD3654A95611}"/>
                </a:ext>
              </a:extLst>
            </p:cNvPr>
            <p:cNvGrpSpPr/>
            <p:nvPr/>
          </p:nvGrpSpPr>
          <p:grpSpPr>
            <a:xfrm>
              <a:off x="3834027" y="1890425"/>
              <a:ext cx="1557317" cy="1372001"/>
              <a:chOff x="3834027" y="1890425"/>
              <a:chExt cx="1557317" cy="1372001"/>
            </a:xfrm>
          </p:grpSpPr>
          <p:sp>
            <p:nvSpPr>
              <p:cNvPr id="13" name="Diamond 2">
                <a:extLst>
                  <a:ext uri="{FF2B5EF4-FFF2-40B4-BE49-F238E27FC236}">
                    <a16:creationId xmlns:a16="http://schemas.microsoft.com/office/drawing/2014/main" id="{63AF1C2B-75C4-27D7-EEA1-D6B553C147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4027" y="1932068"/>
                <a:ext cx="728447" cy="1279364"/>
              </a:xfrm>
              <a:custGeom>
                <a:avLst/>
                <a:gdLst>
                  <a:gd name="connsiteX0" fmla="*/ 0 w 797805"/>
                  <a:gd name="connsiteY0" fmla="*/ 641270 h 1282539"/>
                  <a:gd name="connsiteX1" fmla="*/ 398903 w 797805"/>
                  <a:gd name="connsiteY1" fmla="*/ 0 h 1282539"/>
                  <a:gd name="connsiteX2" fmla="*/ 797805 w 797805"/>
                  <a:gd name="connsiteY2" fmla="*/ 641270 h 1282539"/>
                  <a:gd name="connsiteX3" fmla="*/ 398903 w 797805"/>
                  <a:gd name="connsiteY3" fmla="*/ 1282539 h 1282539"/>
                  <a:gd name="connsiteX4" fmla="*/ 0 w 797805"/>
                  <a:gd name="connsiteY4" fmla="*/ 641270 h 1282539"/>
                  <a:gd name="connsiteX0" fmla="*/ 0 w 772405"/>
                  <a:gd name="connsiteY0" fmla="*/ 641270 h 1282539"/>
                  <a:gd name="connsiteX1" fmla="*/ 373503 w 772405"/>
                  <a:gd name="connsiteY1" fmla="*/ 0 h 1282539"/>
                  <a:gd name="connsiteX2" fmla="*/ 772405 w 772405"/>
                  <a:gd name="connsiteY2" fmla="*/ 641270 h 1282539"/>
                  <a:gd name="connsiteX3" fmla="*/ 373503 w 772405"/>
                  <a:gd name="connsiteY3" fmla="*/ 1282539 h 1282539"/>
                  <a:gd name="connsiteX4" fmla="*/ 0 w 772405"/>
                  <a:gd name="connsiteY4" fmla="*/ 641270 h 1282539"/>
                  <a:gd name="connsiteX0" fmla="*/ 0 w 689855"/>
                  <a:gd name="connsiteY0" fmla="*/ 641270 h 1282539"/>
                  <a:gd name="connsiteX1" fmla="*/ 373503 w 689855"/>
                  <a:gd name="connsiteY1" fmla="*/ 0 h 1282539"/>
                  <a:gd name="connsiteX2" fmla="*/ 689855 w 689855"/>
                  <a:gd name="connsiteY2" fmla="*/ 644445 h 1282539"/>
                  <a:gd name="connsiteX3" fmla="*/ 373503 w 689855"/>
                  <a:gd name="connsiteY3" fmla="*/ 1282539 h 1282539"/>
                  <a:gd name="connsiteX4" fmla="*/ 0 w 689855"/>
                  <a:gd name="connsiteY4" fmla="*/ 641270 h 1282539"/>
                  <a:gd name="connsiteX0" fmla="*/ 0 w 731130"/>
                  <a:gd name="connsiteY0" fmla="*/ 641270 h 1282539"/>
                  <a:gd name="connsiteX1" fmla="*/ 373503 w 731130"/>
                  <a:gd name="connsiteY1" fmla="*/ 0 h 1282539"/>
                  <a:gd name="connsiteX2" fmla="*/ 731130 w 731130"/>
                  <a:gd name="connsiteY2" fmla="*/ 650795 h 1282539"/>
                  <a:gd name="connsiteX3" fmla="*/ 373503 w 731130"/>
                  <a:gd name="connsiteY3" fmla="*/ 1282539 h 1282539"/>
                  <a:gd name="connsiteX4" fmla="*/ 0 w 731130"/>
                  <a:gd name="connsiteY4" fmla="*/ 641270 h 1282539"/>
                  <a:gd name="connsiteX0" fmla="*/ 0 w 737480"/>
                  <a:gd name="connsiteY0" fmla="*/ 638095 h 1282539"/>
                  <a:gd name="connsiteX1" fmla="*/ 379853 w 737480"/>
                  <a:gd name="connsiteY1" fmla="*/ 0 h 1282539"/>
                  <a:gd name="connsiteX2" fmla="*/ 737480 w 737480"/>
                  <a:gd name="connsiteY2" fmla="*/ 650795 h 1282539"/>
                  <a:gd name="connsiteX3" fmla="*/ 379853 w 737480"/>
                  <a:gd name="connsiteY3" fmla="*/ 1282539 h 1282539"/>
                  <a:gd name="connsiteX4" fmla="*/ 0 w 737480"/>
                  <a:gd name="connsiteY4" fmla="*/ 638095 h 1282539"/>
                  <a:gd name="connsiteX0" fmla="*/ 0 w 737480"/>
                  <a:gd name="connsiteY0" fmla="*/ 638095 h 1269839"/>
                  <a:gd name="connsiteX1" fmla="*/ 379853 w 737480"/>
                  <a:gd name="connsiteY1" fmla="*/ 0 h 1269839"/>
                  <a:gd name="connsiteX2" fmla="*/ 737480 w 737480"/>
                  <a:gd name="connsiteY2" fmla="*/ 650795 h 1269839"/>
                  <a:gd name="connsiteX3" fmla="*/ 370328 w 737480"/>
                  <a:gd name="connsiteY3" fmla="*/ 1269839 h 1269839"/>
                  <a:gd name="connsiteX4" fmla="*/ 0 w 737480"/>
                  <a:gd name="connsiteY4" fmla="*/ 638095 h 1269839"/>
                  <a:gd name="connsiteX0" fmla="*/ 0 w 740655"/>
                  <a:gd name="connsiteY0" fmla="*/ 638095 h 1269839"/>
                  <a:gd name="connsiteX1" fmla="*/ 379853 w 740655"/>
                  <a:gd name="connsiteY1" fmla="*/ 0 h 1269839"/>
                  <a:gd name="connsiteX2" fmla="*/ 740655 w 740655"/>
                  <a:gd name="connsiteY2" fmla="*/ 653970 h 1269839"/>
                  <a:gd name="connsiteX3" fmla="*/ 370328 w 740655"/>
                  <a:gd name="connsiteY3" fmla="*/ 1269839 h 1269839"/>
                  <a:gd name="connsiteX4" fmla="*/ 0 w 740655"/>
                  <a:gd name="connsiteY4" fmla="*/ 638095 h 1269839"/>
                  <a:gd name="connsiteX0" fmla="*/ 0 w 740655"/>
                  <a:gd name="connsiteY0" fmla="*/ 644445 h 1276189"/>
                  <a:gd name="connsiteX1" fmla="*/ 376678 w 740655"/>
                  <a:gd name="connsiteY1" fmla="*/ 0 h 1276189"/>
                  <a:gd name="connsiteX2" fmla="*/ 740655 w 740655"/>
                  <a:gd name="connsiteY2" fmla="*/ 660320 h 1276189"/>
                  <a:gd name="connsiteX3" fmla="*/ 370328 w 740655"/>
                  <a:gd name="connsiteY3" fmla="*/ 1276189 h 1276189"/>
                  <a:gd name="connsiteX4" fmla="*/ 0 w 740655"/>
                  <a:gd name="connsiteY4" fmla="*/ 644445 h 1276189"/>
                  <a:gd name="connsiteX0" fmla="*/ 0 w 743830"/>
                  <a:gd name="connsiteY0" fmla="*/ 641270 h 1276189"/>
                  <a:gd name="connsiteX1" fmla="*/ 379853 w 743830"/>
                  <a:gd name="connsiteY1" fmla="*/ 0 h 1276189"/>
                  <a:gd name="connsiteX2" fmla="*/ 743830 w 743830"/>
                  <a:gd name="connsiteY2" fmla="*/ 660320 h 1276189"/>
                  <a:gd name="connsiteX3" fmla="*/ 373503 w 743830"/>
                  <a:gd name="connsiteY3" fmla="*/ 1276189 h 1276189"/>
                  <a:gd name="connsiteX4" fmla="*/ 0 w 743830"/>
                  <a:gd name="connsiteY4" fmla="*/ 641270 h 1276189"/>
                  <a:gd name="connsiteX0" fmla="*/ 0 w 743830"/>
                  <a:gd name="connsiteY0" fmla="*/ 638095 h 1273014"/>
                  <a:gd name="connsiteX1" fmla="*/ 379853 w 743830"/>
                  <a:gd name="connsiteY1" fmla="*/ 0 h 1273014"/>
                  <a:gd name="connsiteX2" fmla="*/ 743830 w 743830"/>
                  <a:gd name="connsiteY2" fmla="*/ 657145 h 1273014"/>
                  <a:gd name="connsiteX3" fmla="*/ 373503 w 743830"/>
                  <a:gd name="connsiteY3" fmla="*/ 1273014 h 1273014"/>
                  <a:gd name="connsiteX4" fmla="*/ 0 w 743830"/>
                  <a:gd name="connsiteY4" fmla="*/ 638095 h 1273014"/>
                  <a:gd name="connsiteX0" fmla="*/ 0 w 743830"/>
                  <a:gd name="connsiteY0" fmla="*/ 638095 h 1276189"/>
                  <a:gd name="connsiteX1" fmla="*/ 379853 w 743830"/>
                  <a:gd name="connsiteY1" fmla="*/ 0 h 1276189"/>
                  <a:gd name="connsiteX2" fmla="*/ 743830 w 743830"/>
                  <a:gd name="connsiteY2" fmla="*/ 657145 h 1276189"/>
                  <a:gd name="connsiteX3" fmla="*/ 373503 w 743830"/>
                  <a:gd name="connsiteY3" fmla="*/ 1276189 h 1276189"/>
                  <a:gd name="connsiteX4" fmla="*/ 0 w 743830"/>
                  <a:gd name="connsiteY4" fmla="*/ 638095 h 1276189"/>
                  <a:gd name="connsiteX0" fmla="*/ 0 w 737430"/>
                  <a:gd name="connsiteY0" fmla="*/ 638095 h 1276189"/>
                  <a:gd name="connsiteX1" fmla="*/ 379853 w 737430"/>
                  <a:gd name="connsiteY1" fmla="*/ 0 h 1276189"/>
                  <a:gd name="connsiteX2" fmla="*/ 737430 w 737430"/>
                  <a:gd name="connsiteY2" fmla="*/ 644445 h 1276189"/>
                  <a:gd name="connsiteX3" fmla="*/ 373503 w 737430"/>
                  <a:gd name="connsiteY3" fmla="*/ 1276189 h 1276189"/>
                  <a:gd name="connsiteX4" fmla="*/ 0 w 737430"/>
                  <a:gd name="connsiteY4" fmla="*/ 638095 h 1276189"/>
                  <a:gd name="connsiteX0" fmla="*/ 0 w 737430"/>
                  <a:gd name="connsiteY0" fmla="*/ 638095 h 1263489"/>
                  <a:gd name="connsiteX1" fmla="*/ 379853 w 737430"/>
                  <a:gd name="connsiteY1" fmla="*/ 0 h 1263489"/>
                  <a:gd name="connsiteX2" fmla="*/ 737430 w 737430"/>
                  <a:gd name="connsiteY2" fmla="*/ 644445 h 1263489"/>
                  <a:gd name="connsiteX3" fmla="*/ 389504 w 737430"/>
                  <a:gd name="connsiteY3" fmla="*/ 1263489 h 1263489"/>
                  <a:gd name="connsiteX4" fmla="*/ 0 w 737430"/>
                  <a:gd name="connsiteY4" fmla="*/ 638095 h 1263489"/>
                  <a:gd name="connsiteX0" fmla="*/ 0 w 737430"/>
                  <a:gd name="connsiteY0" fmla="*/ 638095 h 1273014"/>
                  <a:gd name="connsiteX1" fmla="*/ 379853 w 737430"/>
                  <a:gd name="connsiteY1" fmla="*/ 0 h 1273014"/>
                  <a:gd name="connsiteX2" fmla="*/ 737430 w 737430"/>
                  <a:gd name="connsiteY2" fmla="*/ 644445 h 1273014"/>
                  <a:gd name="connsiteX3" fmla="*/ 383103 w 737430"/>
                  <a:gd name="connsiteY3" fmla="*/ 1273014 h 1273014"/>
                  <a:gd name="connsiteX4" fmla="*/ 0 w 737430"/>
                  <a:gd name="connsiteY4" fmla="*/ 638095 h 1273014"/>
                  <a:gd name="connsiteX0" fmla="*/ 0 w 734230"/>
                  <a:gd name="connsiteY0" fmla="*/ 638095 h 1273014"/>
                  <a:gd name="connsiteX1" fmla="*/ 379853 w 734230"/>
                  <a:gd name="connsiteY1" fmla="*/ 0 h 1273014"/>
                  <a:gd name="connsiteX2" fmla="*/ 734230 w 734230"/>
                  <a:gd name="connsiteY2" fmla="*/ 641270 h 1273014"/>
                  <a:gd name="connsiteX3" fmla="*/ 383103 w 734230"/>
                  <a:gd name="connsiteY3" fmla="*/ 1273014 h 1273014"/>
                  <a:gd name="connsiteX4" fmla="*/ 0 w 734230"/>
                  <a:gd name="connsiteY4" fmla="*/ 638095 h 1273014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41270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38095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38095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73014"/>
                  <a:gd name="connsiteX1" fmla="*/ 379853 w 734230"/>
                  <a:gd name="connsiteY1" fmla="*/ 0 h 1273014"/>
                  <a:gd name="connsiteX2" fmla="*/ 734230 w 734230"/>
                  <a:gd name="connsiteY2" fmla="*/ 638095 h 1273014"/>
                  <a:gd name="connsiteX3" fmla="*/ 379903 w 734230"/>
                  <a:gd name="connsiteY3" fmla="*/ 1273014 h 1273014"/>
                  <a:gd name="connsiteX4" fmla="*/ 0 w 734230"/>
                  <a:gd name="connsiteY4" fmla="*/ 638095 h 1273014"/>
                  <a:gd name="connsiteX0" fmla="*/ 0 w 734230"/>
                  <a:gd name="connsiteY0" fmla="*/ 638095 h 1279364"/>
                  <a:gd name="connsiteX1" fmla="*/ 379853 w 734230"/>
                  <a:gd name="connsiteY1" fmla="*/ 0 h 1279364"/>
                  <a:gd name="connsiteX2" fmla="*/ 734230 w 734230"/>
                  <a:gd name="connsiteY2" fmla="*/ 638095 h 1279364"/>
                  <a:gd name="connsiteX3" fmla="*/ 383103 w 734230"/>
                  <a:gd name="connsiteY3" fmla="*/ 1279364 h 1279364"/>
                  <a:gd name="connsiteX4" fmla="*/ 0 w 734230"/>
                  <a:gd name="connsiteY4" fmla="*/ 638095 h 1279364"/>
                  <a:gd name="connsiteX0" fmla="*/ 0 w 734230"/>
                  <a:gd name="connsiteY0" fmla="*/ 638095 h 1279364"/>
                  <a:gd name="connsiteX1" fmla="*/ 379853 w 734230"/>
                  <a:gd name="connsiteY1" fmla="*/ 0 h 1279364"/>
                  <a:gd name="connsiteX2" fmla="*/ 734230 w 734230"/>
                  <a:gd name="connsiteY2" fmla="*/ 638095 h 1279364"/>
                  <a:gd name="connsiteX3" fmla="*/ 379903 w 734230"/>
                  <a:gd name="connsiteY3" fmla="*/ 1279364 h 1279364"/>
                  <a:gd name="connsiteX4" fmla="*/ 0 w 734230"/>
                  <a:gd name="connsiteY4" fmla="*/ 638095 h 127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30" h="1279364">
                    <a:moveTo>
                      <a:pt x="0" y="638095"/>
                    </a:moveTo>
                    <a:lnTo>
                      <a:pt x="379853" y="0"/>
                    </a:lnTo>
                    <a:lnTo>
                      <a:pt x="734230" y="638095"/>
                    </a:lnTo>
                    <a:lnTo>
                      <a:pt x="379903" y="1279364"/>
                    </a:lnTo>
                    <a:lnTo>
                      <a:pt x="0" y="6380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4" name="Diamond 3">
                <a:extLst>
                  <a:ext uri="{FF2B5EF4-FFF2-40B4-BE49-F238E27FC236}">
                    <a16:creationId xmlns:a16="http://schemas.microsoft.com/office/drawing/2014/main" id="{C56E6D91-4AB3-7AA2-9671-697170D07890}"/>
                  </a:ext>
                </a:extLst>
              </p:cNvPr>
              <p:cNvSpPr/>
              <p:nvPr/>
            </p:nvSpPr>
            <p:spPr>
              <a:xfrm rot="18028135">
                <a:off x="4386555" y="1623747"/>
                <a:ext cx="738112" cy="1271467"/>
              </a:xfrm>
              <a:custGeom>
                <a:avLst/>
                <a:gdLst>
                  <a:gd name="connsiteX0" fmla="*/ 0 w 734891"/>
                  <a:gd name="connsiteY0" fmla="*/ 640080 h 1280160"/>
                  <a:gd name="connsiteX1" fmla="*/ 367446 w 734891"/>
                  <a:gd name="connsiteY1" fmla="*/ 0 h 1280160"/>
                  <a:gd name="connsiteX2" fmla="*/ 734891 w 734891"/>
                  <a:gd name="connsiteY2" fmla="*/ 640080 h 1280160"/>
                  <a:gd name="connsiteX3" fmla="*/ 367446 w 734891"/>
                  <a:gd name="connsiteY3" fmla="*/ 1280160 h 1280160"/>
                  <a:gd name="connsiteX4" fmla="*/ 0 w 734891"/>
                  <a:gd name="connsiteY4" fmla="*/ 640080 h 1280160"/>
                  <a:gd name="connsiteX0" fmla="*/ 0 w 734891"/>
                  <a:gd name="connsiteY0" fmla="*/ 630261 h 1270341"/>
                  <a:gd name="connsiteX1" fmla="*/ 369540 w 734891"/>
                  <a:gd name="connsiteY1" fmla="*/ 0 h 1270341"/>
                  <a:gd name="connsiteX2" fmla="*/ 734891 w 734891"/>
                  <a:gd name="connsiteY2" fmla="*/ 630261 h 1270341"/>
                  <a:gd name="connsiteX3" fmla="*/ 367446 w 734891"/>
                  <a:gd name="connsiteY3" fmla="*/ 1270341 h 1270341"/>
                  <a:gd name="connsiteX4" fmla="*/ 0 w 734891"/>
                  <a:gd name="connsiteY4" fmla="*/ 630261 h 1270341"/>
                  <a:gd name="connsiteX0" fmla="*/ 0 w 734891"/>
                  <a:gd name="connsiteY0" fmla="*/ 630261 h 1282897"/>
                  <a:gd name="connsiteX1" fmla="*/ 369540 w 734891"/>
                  <a:gd name="connsiteY1" fmla="*/ 0 h 1282897"/>
                  <a:gd name="connsiteX2" fmla="*/ 734891 w 734891"/>
                  <a:gd name="connsiteY2" fmla="*/ 630261 h 1282897"/>
                  <a:gd name="connsiteX3" fmla="*/ 371149 w 734891"/>
                  <a:gd name="connsiteY3" fmla="*/ 1282897 h 1282897"/>
                  <a:gd name="connsiteX4" fmla="*/ 0 w 734891"/>
                  <a:gd name="connsiteY4" fmla="*/ 630261 h 1282897"/>
                  <a:gd name="connsiteX0" fmla="*/ 0 w 743101"/>
                  <a:gd name="connsiteY0" fmla="*/ 635091 h 1282897"/>
                  <a:gd name="connsiteX1" fmla="*/ 377750 w 743101"/>
                  <a:gd name="connsiteY1" fmla="*/ 0 h 1282897"/>
                  <a:gd name="connsiteX2" fmla="*/ 743101 w 743101"/>
                  <a:gd name="connsiteY2" fmla="*/ 630261 h 1282897"/>
                  <a:gd name="connsiteX3" fmla="*/ 379359 w 743101"/>
                  <a:gd name="connsiteY3" fmla="*/ 1282897 h 1282897"/>
                  <a:gd name="connsiteX4" fmla="*/ 0 w 743101"/>
                  <a:gd name="connsiteY4" fmla="*/ 635091 h 1282897"/>
                  <a:gd name="connsiteX0" fmla="*/ 0 w 743101"/>
                  <a:gd name="connsiteY0" fmla="*/ 635091 h 1270824"/>
                  <a:gd name="connsiteX1" fmla="*/ 377750 w 743101"/>
                  <a:gd name="connsiteY1" fmla="*/ 0 h 1270824"/>
                  <a:gd name="connsiteX2" fmla="*/ 743101 w 743101"/>
                  <a:gd name="connsiteY2" fmla="*/ 630261 h 1270824"/>
                  <a:gd name="connsiteX3" fmla="*/ 368572 w 743101"/>
                  <a:gd name="connsiteY3" fmla="*/ 1270824 h 1270824"/>
                  <a:gd name="connsiteX4" fmla="*/ 0 w 743101"/>
                  <a:gd name="connsiteY4" fmla="*/ 635091 h 1270824"/>
                  <a:gd name="connsiteX0" fmla="*/ 0 w 743101"/>
                  <a:gd name="connsiteY0" fmla="*/ 635091 h 1270824"/>
                  <a:gd name="connsiteX1" fmla="*/ 377750 w 743101"/>
                  <a:gd name="connsiteY1" fmla="*/ 0 h 1270824"/>
                  <a:gd name="connsiteX2" fmla="*/ 743101 w 743101"/>
                  <a:gd name="connsiteY2" fmla="*/ 630261 h 1270824"/>
                  <a:gd name="connsiteX3" fmla="*/ 368572 w 743101"/>
                  <a:gd name="connsiteY3" fmla="*/ 1270824 h 1270824"/>
                  <a:gd name="connsiteX4" fmla="*/ 0 w 743101"/>
                  <a:gd name="connsiteY4" fmla="*/ 635091 h 1270824"/>
                  <a:gd name="connsiteX0" fmla="*/ 0 w 743101"/>
                  <a:gd name="connsiteY0" fmla="*/ 635091 h 1279034"/>
                  <a:gd name="connsiteX1" fmla="*/ 377750 w 743101"/>
                  <a:gd name="connsiteY1" fmla="*/ 0 h 1279034"/>
                  <a:gd name="connsiteX2" fmla="*/ 743101 w 743101"/>
                  <a:gd name="connsiteY2" fmla="*/ 630261 h 1279034"/>
                  <a:gd name="connsiteX3" fmla="*/ 373402 w 743101"/>
                  <a:gd name="connsiteY3" fmla="*/ 1279034 h 1279034"/>
                  <a:gd name="connsiteX4" fmla="*/ 0 w 743101"/>
                  <a:gd name="connsiteY4" fmla="*/ 635091 h 1279034"/>
                  <a:gd name="connsiteX0" fmla="*/ 0 w 743101"/>
                  <a:gd name="connsiteY0" fmla="*/ 635091 h 1271467"/>
                  <a:gd name="connsiteX1" fmla="*/ 377750 w 743101"/>
                  <a:gd name="connsiteY1" fmla="*/ 0 h 1271467"/>
                  <a:gd name="connsiteX2" fmla="*/ 743101 w 743101"/>
                  <a:gd name="connsiteY2" fmla="*/ 630261 h 1271467"/>
                  <a:gd name="connsiteX3" fmla="*/ 380002 w 743101"/>
                  <a:gd name="connsiteY3" fmla="*/ 1271467 h 1271467"/>
                  <a:gd name="connsiteX4" fmla="*/ 0 w 743101"/>
                  <a:gd name="connsiteY4" fmla="*/ 635091 h 1271467"/>
                  <a:gd name="connsiteX0" fmla="*/ 0 w 738112"/>
                  <a:gd name="connsiteY0" fmla="*/ 624788 h 1271467"/>
                  <a:gd name="connsiteX1" fmla="*/ 372761 w 738112"/>
                  <a:gd name="connsiteY1" fmla="*/ 0 h 1271467"/>
                  <a:gd name="connsiteX2" fmla="*/ 738112 w 738112"/>
                  <a:gd name="connsiteY2" fmla="*/ 630261 h 1271467"/>
                  <a:gd name="connsiteX3" fmla="*/ 375013 w 738112"/>
                  <a:gd name="connsiteY3" fmla="*/ 1271467 h 1271467"/>
                  <a:gd name="connsiteX4" fmla="*/ 0 w 738112"/>
                  <a:gd name="connsiteY4" fmla="*/ 624788 h 127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12" h="1271467">
                    <a:moveTo>
                      <a:pt x="0" y="624788"/>
                    </a:moveTo>
                    <a:lnTo>
                      <a:pt x="372761" y="0"/>
                    </a:lnTo>
                    <a:lnTo>
                      <a:pt x="738112" y="630261"/>
                    </a:lnTo>
                    <a:lnTo>
                      <a:pt x="375013" y="1271467"/>
                    </a:lnTo>
                    <a:lnTo>
                      <a:pt x="0" y="6247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5" name="Diamond 21">
                <a:extLst>
                  <a:ext uri="{FF2B5EF4-FFF2-40B4-BE49-F238E27FC236}">
                    <a16:creationId xmlns:a16="http://schemas.microsoft.com/office/drawing/2014/main" id="{DD9E74DF-CB37-3DEA-D97F-F0F86F21330C}"/>
                  </a:ext>
                </a:extLst>
              </p:cNvPr>
              <p:cNvSpPr/>
              <p:nvPr/>
            </p:nvSpPr>
            <p:spPr>
              <a:xfrm rot="14419708">
                <a:off x="4375789" y="2251886"/>
                <a:ext cx="753473" cy="1267607"/>
              </a:xfrm>
              <a:custGeom>
                <a:avLst/>
                <a:gdLst>
                  <a:gd name="connsiteX0" fmla="*/ 0 w 729270"/>
                  <a:gd name="connsiteY0" fmla="*/ 637157 h 1274313"/>
                  <a:gd name="connsiteX1" fmla="*/ 364635 w 729270"/>
                  <a:gd name="connsiteY1" fmla="*/ 0 h 1274313"/>
                  <a:gd name="connsiteX2" fmla="*/ 729270 w 729270"/>
                  <a:gd name="connsiteY2" fmla="*/ 637157 h 1274313"/>
                  <a:gd name="connsiteX3" fmla="*/ 364635 w 729270"/>
                  <a:gd name="connsiteY3" fmla="*/ 1274313 h 1274313"/>
                  <a:gd name="connsiteX4" fmla="*/ 0 w 729270"/>
                  <a:gd name="connsiteY4" fmla="*/ 637157 h 1274313"/>
                  <a:gd name="connsiteX0" fmla="*/ 0 w 729270"/>
                  <a:gd name="connsiteY0" fmla="*/ 637157 h 1253430"/>
                  <a:gd name="connsiteX1" fmla="*/ 364635 w 729270"/>
                  <a:gd name="connsiteY1" fmla="*/ 0 h 1253430"/>
                  <a:gd name="connsiteX2" fmla="*/ 729270 w 729270"/>
                  <a:gd name="connsiteY2" fmla="*/ 637157 h 1253430"/>
                  <a:gd name="connsiteX3" fmla="*/ 372878 w 729270"/>
                  <a:gd name="connsiteY3" fmla="*/ 1253430 h 1253430"/>
                  <a:gd name="connsiteX4" fmla="*/ 0 w 729270"/>
                  <a:gd name="connsiteY4" fmla="*/ 637157 h 1253430"/>
                  <a:gd name="connsiteX0" fmla="*/ 0 w 729270"/>
                  <a:gd name="connsiteY0" fmla="*/ 637157 h 1258947"/>
                  <a:gd name="connsiteX1" fmla="*/ 364635 w 729270"/>
                  <a:gd name="connsiteY1" fmla="*/ 0 h 1258947"/>
                  <a:gd name="connsiteX2" fmla="*/ 729270 w 729270"/>
                  <a:gd name="connsiteY2" fmla="*/ 637157 h 1258947"/>
                  <a:gd name="connsiteX3" fmla="*/ 369734 w 729270"/>
                  <a:gd name="connsiteY3" fmla="*/ 1258947 h 1258947"/>
                  <a:gd name="connsiteX4" fmla="*/ 0 w 729270"/>
                  <a:gd name="connsiteY4" fmla="*/ 637157 h 1258947"/>
                  <a:gd name="connsiteX0" fmla="*/ 0 w 737898"/>
                  <a:gd name="connsiteY0" fmla="*/ 637157 h 1258947"/>
                  <a:gd name="connsiteX1" fmla="*/ 364635 w 737898"/>
                  <a:gd name="connsiteY1" fmla="*/ 0 h 1258947"/>
                  <a:gd name="connsiteX2" fmla="*/ 737898 w 737898"/>
                  <a:gd name="connsiteY2" fmla="*/ 609185 h 1258947"/>
                  <a:gd name="connsiteX3" fmla="*/ 369734 w 737898"/>
                  <a:gd name="connsiteY3" fmla="*/ 1258947 h 1258947"/>
                  <a:gd name="connsiteX4" fmla="*/ 0 w 737898"/>
                  <a:gd name="connsiteY4" fmla="*/ 637157 h 1258947"/>
                  <a:gd name="connsiteX0" fmla="*/ 0 w 743415"/>
                  <a:gd name="connsiteY0" fmla="*/ 637157 h 1258947"/>
                  <a:gd name="connsiteX1" fmla="*/ 364635 w 743415"/>
                  <a:gd name="connsiteY1" fmla="*/ 0 h 1258947"/>
                  <a:gd name="connsiteX2" fmla="*/ 743415 w 743415"/>
                  <a:gd name="connsiteY2" fmla="*/ 612329 h 1258947"/>
                  <a:gd name="connsiteX3" fmla="*/ 369734 w 743415"/>
                  <a:gd name="connsiteY3" fmla="*/ 1258947 h 1258947"/>
                  <a:gd name="connsiteX4" fmla="*/ 0 w 743415"/>
                  <a:gd name="connsiteY4" fmla="*/ 637157 h 1258947"/>
                  <a:gd name="connsiteX0" fmla="*/ 0 w 744987"/>
                  <a:gd name="connsiteY0" fmla="*/ 637157 h 1258947"/>
                  <a:gd name="connsiteX1" fmla="*/ 364635 w 744987"/>
                  <a:gd name="connsiteY1" fmla="*/ 0 h 1258947"/>
                  <a:gd name="connsiteX2" fmla="*/ 744987 w 744987"/>
                  <a:gd name="connsiteY2" fmla="*/ 609571 h 1258947"/>
                  <a:gd name="connsiteX3" fmla="*/ 369734 w 744987"/>
                  <a:gd name="connsiteY3" fmla="*/ 1258947 h 1258947"/>
                  <a:gd name="connsiteX4" fmla="*/ 0 w 744987"/>
                  <a:gd name="connsiteY4" fmla="*/ 637157 h 1258947"/>
                  <a:gd name="connsiteX0" fmla="*/ 0 w 744987"/>
                  <a:gd name="connsiteY0" fmla="*/ 638728 h 1260518"/>
                  <a:gd name="connsiteX1" fmla="*/ 361876 w 744987"/>
                  <a:gd name="connsiteY1" fmla="*/ 0 h 1260518"/>
                  <a:gd name="connsiteX2" fmla="*/ 744987 w 744987"/>
                  <a:gd name="connsiteY2" fmla="*/ 611142 h 1260518"/>
                  <a:gd name="connsiteX3" fmla="*/ 369734 w 744987"/>
                  <a:gd name="connsiteY3" fmla="*/ 1260518 h 1260518"/>
                  <a:gd name="connsiteX4" fmla="*/ 0 w 744987"/>
                  <a:gd name="connsiteY4" fmla="*/ 638728 h 1260518"/>
                  <a:gd name="connsiteX0" fmla="*/ 0 w 744987"/>
                  <a:gd name="connsiteY0" fmla="*/ 640300 h 1262090"/>
                  <a:gd name="connsiteX1" fmla="*/ 359117 w 744987"/>
                  <a:gd name="connsiteY1" fmla="*/ 0 h 1262090"/>
                  <a:gd name="connsiteX2" fmla="*/ 744987 w 744987"/>
                  <a:gd name="connsiteY2" fmla="*/ 612714 h 1262090"/>
                  <a:gd name="connsiteX3" fmla="*/ 369734 w 744987"/>
                  <a:gd name="connsiteY3" fmla="*/ 1262090 h 1262090"/>
                  <a:gd name="connsiteX4" fmla="*/ 0 w 744987"/>
                  <a:gd name="connsiteY4" fmla="*/ 640300 h 1262090"/>
                  <a:gd name="connsiteX0" fmla="*/ 0 w 744987"/>
                  <a:gd name="connsiteY0" fmla="*/ 643058 h 1264848"/>
                  <a:gd name="connsiteX1" fmla="*/ 360688 w 744987"/>
                  <a:gd name="connsiteY1" fmla="*/ 0 h 1264848"/>
                  <a:gd name="connsiteX2" fmla="*/ 744987 w 744987"/>
                  <a:gd name="connsiteY2" fmla="*/ 615472 h 1264848"/>
                  <a:gd name="connsiteX3" fmla="*/ 369734 w 744987"/>
                  <a:gd name="connsiteY3" fmla="*/ 1264848 h 1264848"/>
                  <a:gd name="connsiteX4" fmla="*/ 0 w 744987"/>
                  <a:gd name="connsiteY4" fmla="*/ 643058 h 1264848"/>
                  <a:gd name="connsiteX0" fmla="*/ 0 w 744987"/>
                  <a:gd name="connsiteY0" fmla="*/ 645817 h 1267607"/>
                  <a:gd name="connsiteX1" fmla="*/ 362260 w 744987"/>
                  <a:gd name="connsiteY1" fmla="*/ 0 h 1267607"/>
                  <a:gd name="connsiteX2" fmla="*/ 744987 w 744987"/>
                  <a:gd name="connsiteY2" fmla="*/ 618231 h 1267607"/>
                  <a:gd name="connsiteX3" fmla="*/ 369734 w 744987"/>
                  <a:gd name="connsiteY3" fmla="*/ 1267607 h 1267607"/>
                  <a:gd name="connsiteX4" fmla="*/ 0 w 744987"/>
                  <a:gd name="connsiteY4" fmla="*/ 645817 h 126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987" h="1267607">
                    <a:moveTo>
                      <a:pt x="0" y="645817"/>
                    </a:moveTo>
                    <a:lnTo>
                      <a:pt x="362260" y="0"/>
                    </a:lnTo>
                    <a:lnTo>
                      <a:pt x="744987" y="618231"/>
                    </a:lnTo>
                    <a:lnTo>
                      <a:pt x="369734" y="1267607"/>
                    </a:lnTo>
                    <a:lnTo>
                      <a:pt x="0" y="64581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28B89E-0FA4-BF37-7995-CED21CEA1EA8}"/>
                </a:ext>
              </a:extLst>
            </p:cNvPr>
            <p:cNvSpPr txBox="1"/>
            <p:nvPr/>
          </p:nvSpPr>
          <p:spPr>
            <a:xfrm>
              <a:off x="3838716" y="2209800"/>
              <a:ext cx="1466568" cy="7239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797" b="1">
                  <a:solidFill>
                    <a:schemeClr val="bg1"/>
                  </a:solidFill>
                  <a:latin typeface="+mj-lt"/>
                  <a:ea typeface="+mj-ea"/>
                  <a:cs typeface="Century Gothic" charset="0"/>
                </a:rPr>
                <a:t>LEARN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259549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OF f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69F73-D8C7-6C4F-B0D4-4F8BD34B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30" y="113673"/>
            <a:ext cx="1334835" cy="4901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6394556-C574-3A34-5159-59DE50634CE1}"/>
              </a:ext>
            </a:extLst>
          </p:cNvPr>
          <p:cNvGrpSpPr/>
          <p:nvPr/>
        </p:nvGrpSpPr>
        <p:grpSpPr>
          <a:xfrm>
            <a:off x="2647830" y="592076"/>
            <a:ext cx="3848344" cy="3959351"/>
            <a:chOff x="2647828" y="592074"/>
            <a:chExt cx="3848344" cy="3959352"/>
          </a:xfrm>
          <a:solidFill>
            <a:schemeClr val="bg2"/>
          </a:solidFill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BF3A5D5D-CE5E-D153-EA24-AAA18C168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716" y="592074"/>
              <a:ext cx="1466568" cy="1260556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DISCOVER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4B7340D9-1F24-C877-8F71-4B5A69876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716" y="3290870"/>
              <a:ext cx="1466568" cy="1260556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CREATE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8F1C1C8E-8F76-CFCB-DD77-B90C3D35C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7828" y="1261893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CONNECT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4357A2FF-CB2D-ED6F-94EE-58B8D149A9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604" y="1264148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COMMIT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3D86AB3A-9637-FAF7-550E-285F6621C2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7828" y="2621051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DELIVER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A4E7014-963B-9C6C-E6E8-168C85E75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604" y="2621051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grpFill/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DESCRIBE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8BCB99-98C3-59DE-BAFD-CD3654A95611}"/>
                </a:ext>
              </a:extLst>
            </p:cNvPr>
            <p:cNvGrpSpPr/>
            <p:nvPr/>
          </p:nvGrpSpPr>
          <p:grpSpPr>
            <a:xfrm>
              <a:off x="3834027" y="1890425"/>
              <a:ext cx="1557317" cy="1372001"/>
              <a:chOff x="3834027" y="1890425"/>
              <a:chExt cx="1557317" cy="1372001"/>
            </a:xfrm>
            <a:grpFill/>
          </p:grpSpPr>
          <p:sp>
            <p:nvSpPr>
              <p:cNvPr id="13" name="Diamond 2">
                <a:extLst>
                  <a:ext uri="{FF2B5EF4-FFF2-40B4-BE49-F238E27FC236}">
                    <a16:creationId xmlns:a16="http://schemas.microsoft.com/office/drawing/2014/main" id="{63AF1C2B-75C4-27D7-EEA1-D6B553C147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4027" y="1932068"/>
                <a:ext cx="728447" cy="1279364"/>
              </a:xfrm>
              <a:custGeom>
                <a:avLst/>
                <a:gdLst>
                  <a:gd name="connsiteX0" fmla="*/ 0 w 797805"/>
                  <a:gd name="connsiteY0" fmla="*/ 641270 h 1282539"/>
                  <a:gd name="connsiteX1" fmla="*/ 398903 w 797805"/>
                  <a:gd name="connsiteY1" fmla="*/ 0 h 1282539"/>
                  <a:gd name="connsiteX2" fmla="*/ 797805 w 797805"/>
                  <a:gd name="connsiteY2" fmla="*/ 641270 h 1282539"/>
                  <a:gd name="connsiteX3" fmla="*/ 398903 w 797805"/>
                  <a:gd name="connsiteY3" fmla="*/ 1282539 h 1282539"/>
                  <a:gd name="connsiteX4" fmla="*/ 0 w 797805"/>
                  <a:gd name="connsiteY4" fmla="*/ 641270 h 1282539"/>
                  <a:gd name="connsiteX0" fmla="*/ 0 w 772405"/>
                  <a:gd name="connsiteY0" fmla="*/ 641270 h 1282539"/>
                  <a:gd name="connsiteX1" fmla="*/ 373503 w 772405"/>
                  <a:gd name="connsiteY1" fmla="*/ 0 h 1282539"/>
                  <a:gd name="connsiteX2" fmla="*/ 772405 w 772405"/>
                  <a:gd name="connsiteY2" fmla="*/ 641270 h 1282539"/>
                  <a:gd name="connsiteX3" fmla="*/ 373503 w 772405"/>
                  <a:gd name="connsiteY3" fmla="*/ 1282539 h 1282539"/>
                  <a:gd name="connsiteX4" fmla="*/ 0 w 772405"/>
                  <a:gd name="connsiteY4" fmla="*/ 641270 h 1282539"/>
                  <a:gd name="connsiteX0" fmla="*/ 0 w 689855"/>
                  <a:gd name="connsiteY0" fmla="*/ 641270 h 1282539"/>
                  <a:gd name="connsiteX1" fmla="*/ 373503 w 689855"/>
                  <a:gd name="connsiteY1" fmla="*/ 0 h 1282539"/>
                  <a:gd name="connsiteX2" fmla="*/ 689855 w 689855"/>
                  <a:gd name="connsiteY2" fmla="*/ 644445 h 1282539"/>
                  <a:gd name="connsiteX3" fmla="*/ 373503 w 689855"/>
                  <a:gd name="connsiteY3" fmla="*/ 1282539 h 1282539"/>
                  <a:gd name="connsiteX4" fmla="*/ 0 w 689855"/>
                  <a:gd name="connsiteY4" fmla="*/ 641270 h 1282539"/>
                  <a:gd name="connsiteX0" fmla="*/ 0 w 731130"/>
                  <a:gd name="connsiteY0" fmla="*/ 641270 h 1282539"/>
                  <a:gd name="connsiteX1" fmla="*/ 373503 w 731130"/>
                  <a:gd name="connsiteY1" fmla="*/ 0 h 1282539"/>
                  <a:gd name="connsiteX2" fmla="*/ 731130 w 731130"/>
                  <a:gd name="connsiteY2" fmla="*/ 650795 h 1282539"/>
                  <a:gd name="connsiteX3" fmla="*/ 373503 w 731130"/>
                  <a:gd name="connsiteY3" fmla="*/ 1282539 h 1282539"/>
                  <a:gd name="connsiteX4" fmla="*/ 0 w 731130"/>
                  <a:gd name="connsiteY4" fmla="*/ 641270 h 1282539"/>
                  <a:gd name="connsiteX0" fmla="*/ 0 w 737480"/>
                  <a:gd name="connsiteY0" fmla="*/ 638095 h 1282539"/>
                  <a:gd name="connsiteX1" fmla="*/ 379853 w 737480"/>
                  <a:gd name="connsiteY1" fmla="*/ 0 h 1282539"/>
                  <a:gd name="connsiteX2" fmla="*/ 737480 w 737480"/>
                  <a:gd name="connsiteY2" fmla="*/ 650795 h 1282539"/>
                  <a:gd name="connsiteX3" fmla="*/ 379853 w 737480"/>
                  <a:gd name="connsiteY3" fmla="*/ 1282539 h 1282539"/>
                  <a:gd name="connsiteX4" fmla="*/ 0 w 737480"/>
                  <a:gd name="connsiteY4" fmla="*/ 638095 h 1282539"/>
                  <a:gd name="connsiteX0" fmla="*/ 0 w 737480"/>
                  <a:gd name="connsiteY0" fmla="*/ 638095 h 1269839"/>
                  <a:gd name="connsiteX1" fmla="*/ 379853 w 737480"/>
                  <a:gd name="connsiteY1" fmla="*/ 0 h 1269839"/>
                  <a:gd name="connsiteX2" fmla="*/ 737480 w 737480"/>
                  <a:gd name="connsiteY2" fmla="*/ 650795 h 1269839"/>
                  <a:gd name="connsiteX3" fmla="*/ 370328 w 737480"/>
                  <a:gd name="connsiteY3" fmla="*/ 1269839 h 1269839"/>
                  <a:gd name="connsiteX4" fmla="*/ 0 w 737480"/>
                  <a:gd name="connsiteY4" fmla="*/ 638095 h 1269839"/>
                  <a:gd name="connsiteX0" fmla="*/ 0 w 740655"/>
                  <a:gd name="connsiteY0" fmla="*/ 638095 h 1269839"/>
                  <a:gd name="connsiteX1" fmla="*/ 379853 w 740655"/>
                  <a:gd name="connsiteY1" fmla="*/ 0 h 1269839"/>
                  <a:gd name="connsiteX2" fmla="*/ 740655 w 740655"/>
                  <a:gd name="connsiteY2" fmla="*/ 653970 h 1269839"/>
                  <a:gd name="connsiteX3" fmla="*/ 370328 w 740655"/>
                  <a:gd name="connsiteY3" fmla="*/ 1269839 h 1269839"/>
                  <a:gd name="connsiteX4" fmla="*/ 0 w 740655"/>
                  <a:gd name="connsiteY4" fmla="*/ 638095 h 1269839"/>
                  <a:gd name="connsiteX0" fmla="*/ 0 w 740655"/>
                  <a:gd name="connsiteY0" fmla="*/ 644445 h 1276189"/>
                  <a:gd name="connsiteX1" fmla="*/ 376678 w 740655"/>
                  <a:gd name="connsiteY1" fmla="*/ 0 h 1276189"/>
                  <a:gd name="connsiteX2" fmla="*/ 740655 w 740655"/>
                  <a:gd name="connsiteY2" fmla="*/ 660320 h 1276189"/>
                  <a:gd name="connsiteX3" fmla="*/ 370328 w 740655"/>
                  <a:gd name="connsiteY3" fmla="*/ 1276189 h 1276189"/>
                  <a:gd name="connsiteX4" fmla="*/ 0 w 740655"/>
                  <a:gd name="connsiteY4" fmla="*/ 644445 h 1276189"/>
                  <a:gd name="connsiteX0" fmla="*/ 0 w 743830"/>
                  <a:gd name="connsiteY0" fmla="*/ 641270 h 1276189"/>
                  <a:gd name="connsiteX1" fmla="*/ 379853 w 743830"/>
                  <a:gd name="connsiteY1" fmla="*/ 0 h 1276189"/>
                  <a:gd name="connsiteX2" fmla="*/ 743830 w 743830"/>
                  <a:gd name="connsiteY2" fmla="*/ 660320 h 1276189"/>
                  <a:gd name="connsiteX3" fmla="*/ 373503 w 743830"/>
                  <a:gd name="connsiteY3" fmla="*/ 1276189 h 1276189"/>
                  <a:gd name="connsiteX4" fmla="*/ 0 w 743830"/>
                  <a:gd name="connsiteY4" fmla="*/ 641270 h 1276189"/>
                  <a:gd name="connsiteX0" fmla="*/ 0 w 743830"/>
                  <a:gd name="connsiteY0" fmla="*/ 638095 h 1273014"/>
                  <a:gd name="connsiteX1" fmla="*/ 379853 w 743830"/>
                  <a:gd name="connsiteY1" fmla="*/ 0 h 1273014"/>
                  <a:gd name="connsiteX2" fmla="*/ 743830 w 743830"/>
                  <a:gd name="connsiteY2" fmla="*/ 657145 h 1273014"/>
                  <a:gd name="connsiteX3" fmla="*/ 373503 w 743830"/>
                  <a:gd name="connsiteY3" fmla="*/ 1273014 h 1273014"/>
                  <a:gd name="connsiteX4" fmla="*/ 0 w 743830"/>
                  <a:gd name="connsiteY4" fmla="*/ 638095 h 1273014"/>
                  <a:gd name="connsiteX0" fmla="*/ 0 w 743830"/>
                  <a:gd name="connsiteY0" fmla="*/ 638095 h 1276189"/>
                  <a:gd name="connsiteX1" fmla="*/ 379853 w 743830"/>
                  <a:gd name="connsiteY1" fmla="*/ 0 h 1276189"/>
                  <a:gd name="connsiteX2" fmla="*/ 743830 w 743830"/>
                  <a:gd name="connsiteY2" fmla="*/ 657145 h 1276189"/>
                  <a:gd name="connsiteX3" fmla="*/ 373503 w 743830"/>
                  <a:gd name="connsiteY3" fmla="*/ 1276189 h 1276189"/>
                  <a:gd name="connsiteX4" fmla="*/ 0 w 743830"/>
                  <a:gd name="connsiteY4" fmla="*/ 638095 h 1276189"/>
                  <a:gd name="connsiteX0" fmla="*/ 0 w 737430"/>
                  <a:gd name="connsiteY0" fmla="*/ 638095 h 1276189"/>
                  <a:gd name="connsiteX1" fmla="*/ 379853 w 737430"/>
                  <a:gd name="connsiteY1" fmla="*/ 0 h 1276189"/>
                  <a:gd name="connsiteX2" fmla="*/ 737430 w 737430"/>
                  <a:gd name="connsiteY2" fmla="*/ 644445 h 1276189"/>
                  <a:gd name="connsiteX3" fmla="*/ 373503 w 737430"/>
                  <a:gd name="connsiteY3" fmla="*/ 1276189 h 1276189"/>
                  <a:gd name="connsiteX4" fmla="*/ 0 w 737430"/>
                  <a:gd name="connsiteY4" fmla="*/ 638095 h 1276189"/>
                  <a:gd name="connsiteX0" fmla="*/ 0 w 737430"/>
                  <a:gd name="connsiteY0" fmla="*/ 638095 h 1263489"/>
                  <a:gd name="connsiteX1" fmla="*/ 379853 w 737430"/>
                  <a:gd name="connsiteY1" fmla="*/ 0 h 1263489"/>
                  <a:gd name="connsiteX2" fmla="*/ 737430 w 737430"/>
                  <a:gd name="connsiteY2" fmla="*/ 644445 h 1263489"/>
                  <a:gd name="connsiteX3" fmla="*/ 389504 w 737430"/>
                  <a:gd name="connsiteY3" fmla="*/ 1263489 h 1263489"/>
                  <a:gd name="connsiteX4" fmla="*/ 0 w 737430"/>
                  <a:gd name="connsiteY4" fmla="*/ 638095 h 1263489"/>
                  <a:gd name="connsiteX0" fmla="*/ 0 w 737430"/>
                  <a:gd name="connsiteY0" fmla="*/ 638095 h 1273014"/>
                  <a:gd name="connsiteX1" fmla="*/ 379853 w 737430"/>
                  <a:gd name="connsiteY1" fmla="*/ 0 h 1273014"/>
                  <a:gd name="connsiteX2" fmla="*/ 737430 w 737430"/>
                  <a:gd name="connsiteY2" fmla="*/ 644445 h 1273014"/>
                  <a:gd name="connsiteX3" fmla="*/ 383103 w 737430"/>
                  <a:gd name="connsiteY3" fmla="*/ 1273014 h 1273014"/>
                  <a:gd name="connsiteX4" fmla="*/ 0 w 737430"/>
                  <a:gd name="connsiteY4" fmla="*/ 638095 h 1273014"/>
                  <a:gd name="connsiteX0" fmla="*/ 0 w 734230"/>
                  <a:gd name="connsiteY0" fmla="*/ 638095 h 1273014"/>
                  <a:gd name="connsiteX1" fmla="*/ 379853 w 734230"/>
                  <a:gd name="connsiteY1" fmla="*/ 0 h 1273014"/>
                  <a:gd name="connsiteX2" fmla="*/ 734230 w 734230"/>
                  <a:gd name="connsiteY2" fmla="*/ 641270 h 1273014"/>
                  <a:gd name="connsiteX3" fmla="*/ 383103 w 734230"/>
                  <a:gd name="connsiteY3" fmla="*/ 1273014 h 1273014"/>
                  <a:gd name="connsiteX4" fmla="*/ 0 w 734230"/>
                  <a:gd name="connsiteY4" fmla="*/ 638095 h 1273014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41270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38095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38095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73014"/>
                  <a:gd name="connsiteX1" fmla="*/ 379853 w 734230"/>
                  <a:gd name="connsiteY1" fmla="*/ 0 h 1273014"/>
                  <a:gd name="connsiteX2" fmla="*/ 734230 w 734230"/>
                  <a:gd name="connsiteY2" fmla="*/ 638095 h 1273014"/>
                  <a:gd name="connsiteX3" fmla="*/ 379903 w 734230"/>
                  <a:gd name="connsiteY3" fmla="*/ 1273014 h 1273014"/>
                  <a:gd name="connsiteX4" fmla="*/ 0 w 734230"/>
                  <a:gd name="connsiteY4" fmla="*/ 638095 h 1273014"/>
                  <a:gd name="connsiteX0" fmla="*/ 0 w 734230"/>
                  <a:gd name="connsiteY0" fmla="*/ 638095 h 1279364"/>
                  <a:gd name="connsiteX1" fmla="*/ 379853 w 734230"/>
                  <a:gd name="connsiteY1" fmla="*/ 0 h 1279364"/>
                  <a:gd name="connsiteX2" fmla="*/ 734230 w 734230"/>
                  <a:gd name="connsiteY2" fmla="*/ 638095 h 1279364"/>
                  <a:gd name="connsiteX3" fmla="*/ 383103 w 734230"/>
                  <a:gd name="connsiteY3" fmla="*/ 1279364 h 1279364"/>
                  <a:gd name="connsiteX4" fmla="*/ 0 w 734230"/>
                  <a:gd name="connsiteY4" fmla="*/ 638095 h 1279364"/>
                  <a:gd name="connsiteX0" fmla="*/ 0 w 734230"/>
                  <a:gd name="connsiteY0" fmla="*/ 638095 h 1279364"/>
                  <a:gd name="connsiteX1" fmla="*/ 379853 w 734230"/>
                  <a:gd name="connsiteY1" fmla="*/ 0 h 1279364"/>
                  <a:gd name="connsiteX2" fmla="*/ 734230 w 734230"/>
                  <a:gd name="connsiteY2" fmla="*/ 638095 h 1279364"/>
                  <a:gd name="connsiteX3" fmla="*/ 379903 w 734230"/>
                  <a:gd name="connsiteY3" fmla="*/ 1279364 h 1279364"/>
                  <a:gd name="connsiteX4" fmla="*/ 0 w 734230"/>
                  <a:gd name="connsiteY4" fmla="*/ 638095 h 127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30" h="1279364">
                    <a:moveTo>
                      <a:pt x="0" y="638095"/>
                    </a:moveTo>
                    <a:lnTo>
                      <a:pt x="379853" y="0"/>
                    </a:lnTo>
                    <a:lnTo>
                      <a:pt x="734230" y="638095"/>
                    </a:lnTo>
                    <a:lnTo>
                      <a:pt x="379903" y="1279364"/>
                    </a:lnTo>
                    <a:lnTo>
                      <a:pt x="0" y="63809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998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4" name="Diamond 3">
                <a:extLst>
                  <a:ext uri="{FF2B5EF4-FFF2-40B4-BE49-F238E27FC236}">
                    <a16:creationId xmlns:a16="http://schemas.microsoft.com/office/drawing/2014/main" id="{C56E6D91-4AB3-7AA2-9671-697170D07890}"/>
                  </a:ext>
                </a:extLst>
              </p:cNvPr>
              <p:cNvSpPr/>
              <p:nvPr/>
            </p:nvSpPr>
            <p:spPr>
              <a:xfrm rot="18028135">
                <a:off x="4386555" y="1623747"/>
                <a:ext cx="738112" cy="1271467"/>
              </a:xfrm>
              <a:custGeom>
                <a:avLst/>
                <a:gdLst>
                  <a:gd name="connsiteX0" fmla="*/ 0 w 734891"/>
                  <a:gd name="connsiteY0" fmla="*/ 640080 h 1280160"/>
                  <a:gd name="connsiteX1" fmla="*/ 367446 w 734891"/>
                  <a:gd name="connsiteY1" fmla="*/ 0 h 1280160"/>
                  <a:gd name="connsiteX2" fmla="*/ 734891 w 734891"/>
                  <a:gd name="connsiteY2" fmla="*/ 640080 h 1280160"/>
                  <a:gd name="connsiteX3" fmla="*/ 367446 w 734891"/>
                  <a:gd name="connsiteY3" fmla="*/ 1280160 h 1280160"/>
                  <a:gd name="connsiteX4" fmla="*/ 0 w 734891"/>
                  <a:gd name="connsiteY4" fmla="*/ 640080 h 1280160"/>
                  <a:gd name="connsiteX0" fmla="*/ 0 w 734891"/>
                  <a:gd name="connsiteY0" fmla="*/ 630261 h 1270341"/>
                  <a:gd name="connsiteX1" fmla="*/ 369540 w 734891"/>
                  <a:gd name="connsiteY1" fmla="*/ 0 h 1270341"/>
                  <a:gd name="connsiteX2" fmla="*/ 734891 w 734891"/>
                  <a:gd name="connsiteY2" fmla="*/ 630261 h 1270341"/>
                  <a:gd name="connsiteX3" fmla="*/ 367446 w 734891"/>
                  <a:gd name="connsiteY3" fmla="*/ 1270341 h 1270341"/>
                  <a:gd name="connsiteX4" fmla="*/ 0 w 734891"/>
                  <a:gd name="connsiteY4" fmla="*/ 630261 h 1270341"/>
                  <a:gd name="connsiteX0" fmla="*/ 0 w 734891"/>
                  <a:gd name="connsiteY0" fmla="*/ 630261 h 1282897"/>
                  <a:gd name="connsiteX1" fmla="*/ 369540 w 734891"/>
                  <a:gd name="connsiteY1" fmla="*/ 0 h 1282897"/>
                  <a:gd name="connsiteX2" fmla="*/ 734891 w 734891"/>
                  <a:gd name="connsiteY2" fmla="*/ 630261 h 1282897"/>
                  <a:gd name="connsiteX3" fmla="*/ 371149 w 734891"/>
                  <a:gd name="connsiteY3" fmla="*/ 1282897 h 1282897"/>
                  <a:gd name="connsiteX4" fmla="*/ 0 w 734891"/>
                  <a:gd name="connsiteY4" fmla="*/ 630261 h 1282897"/>
                  <a:gd name="connsiteX0" fmla="*/ 0 w 743101"/>
                  <a:gd name="connsiteY0" fmla="*/ 635091 h 1282897"/>
                  <a:gd name="connsiteX1" fmla="*/ 377750 w 743101"/>
                  <a:gd name="connsiteY1" fmla="*/ 0 h 1282897"/>
                  <a:gd name="connsiteX2" fmla="*/ 743101 w 743101"/>
                  <a:gd name="connsiteY2" fmla="*/ 630261 h 1282897"/>
                  <a:gd name="connsiteX3" fmla="*/ 379359 w 743101"/>
                  <a:gd name="connsiteY3" fmla="*/ 1282897 h 1282897"/>
                  <a:gd name="connsiteX4" fmla="*/ 0 w 743101"/>
                  <a:gd name="connsiteY4" fmla="*/ 635091 h 1282897"/>
                  <a:gd name="connsiteX0" fmla="*/ 0 w 743101"/>
                  <a:gd name="connsiteY0" fmla="*/ 635091 h 1270824"/>
                  <a:gd name="connsiteX1" fmla="*/ 377750 w 743101"/>
                  <a:gd name="connsiteY1" fmla="*/ 0 h 1270824"/>
                  <a:gd name="connsiteX2" fmla="*/ 743101 w 743101"/>
                  <a:gd name="connsiteY2" fmla="*/ 630261 h 1270824"/>
                  <a:gd name="connsiteX3" fmla="*/ 368572 w 743101"/>
                  <a:gd name="connsiteY3" fmla="*/ 1270824 h 1270824"/>
                  <a:gd name="connsiteX4" fmla="*/ 0 w 743101"/>
                  <a:gd name="connsiteY4" fmla="*/ 635091 h 1270824"/>
                  <a:gd name="connsiteX0" fmla="*/ 0 w 743101"/>
                  <a:gd name="connsiteY0" fmla="*/ 635091 h 1270824"/>
                  <a:gd name="connsiteX1" fmla="*/ 377750 w 743101"/>
                  <a:gd name="connsiteY1" fmla="*/ 0 h 1270824"/>
                  <a:gd name="connsiteX2" fmla="*/ 743101 w 743101"/>
                  <a:gd name="connsiteY2" fmla="*/ 630261 h 1270824"/>
                  <a:gd name="connsiteX3" fmla="*/ 368572 w 743101"/>
                  <a:gd name="connsiteY3" fmla="*/ 1270824 h 1270824"/>
                  <a:gd name="connsiteX4" fmla="*/ 0 w 743101"/>
                  <a:gd name="connsiteY4" fmla="*/ 635091 h 1270824"/>
                  <a:gd name="connsiteX0" fmla="*/ 0 w 743101"/>
                  <a:gd name="connsiteY0" fmla="*/ 635091 h 1279034"/>
                  <a:gd name="connsiteX1" fmla="*/ 377750 w 743101"/>
                  <a:gd name="connsiteY1" fmla="*/ 0 h 1279034"/>
                  <a:gd name="connsiteX2" fmla="*/ 743101 w 743101"/>
                  <a:gd name="connsiteY2" fmla="*/ 630261 h 1279034"/>
                  <a:gd name="connsiteX3" fmla="*/ 373402 w 743101"/>
                  <a:gd name="connsiteY3" fmla="*/ 1279034 h 1279034"/>
                  <a:gd name="connsiteX4" fmla="*/ 0 w 743101"/>
                  <a:gd name="connsiteY4" fmla="*/ 635091 h 1279034"/>
                  <a:gd name="connsiteX0" fmla="*/ 0 w 743101"/>
                  <a:gd name="connsiteY0" fmla="*/ 635091 h 1271467"/>
                  <a:gd name="connsiteX1" fmla="*/ 377750 w 743101"/>
                  <a:gd name="connsiteY1" fmla="*/ 0 h 1271467"/>
                  <a:gd name="connsiteX2" fmla="*/ 743101 w 743101"/>
                  <a:gd name="connsiteY2" fmla="*/ 630261 h 1271467"/>
                  <a:gd name="connsiteX3" fmla="*/ 380002 w 743101"/>
                  <a:gd name="connsiteY3" fmla="*/ 1271467 h 1271467"/>
                  <a:gd name="connsiteX4" fmla="*/ 0 w 743101"/>
                  <a:gd name="connsiteY4" fmla="*/ 635091 h 1271467"/>
                  <a:gd name="connsiteX0" fmla="*/ 0 w 738112"/>
                  <a:gd name="connsiteY0" fmla="*/ 624788 h 1271467"/>
                  <a:gd name="connsiteX1" fmla="*/ 372761 w 738112"/>
                  <a:gd name="connsiteY1" fmla="*/ 0 h 1271467"/>
                  <a:gd name="connsiteX2" fmla="*/ 738112 w 738112"/>
                  <a:gd name="connsiteY2" fmla="*/ 630261 h 1271467"/>
                  <a:gd name="connsiteX3" fmla="*/ 375013 w 738112"/>
                  <a:gd name="connsiteY3" fmla="*/ 1271467 h 1271467"/>
                  <a:gd name="connsiteX4" fmla="*/ 0 w 738112"/>
                  <a:gd name="connsiteY4" fmla="*/ 624788 h 127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12" h="1271467">
                    <a:moveTo>
                      <a:pt x="0" y="624788"/>
                    </a:moveTo>
                    <a:lnTo>
                      <a:pt x="372761" y="0"/>
                    </a:lnTo>
                    <a:lnTo>
                      <a:pt x="738112" y="630261"/>
                    </a:lnTo>
                    <a:lnTo>
                      <a:pt x="375013" y="1271467"/>
                    </a:lnTo>
                    <a:lnTo>
                      <a:pt x="0" y="62478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998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15" name="Diamond 21">
                <a:extLst>
                  <a:ext uri="{FF2B5EF4-FFF2-40B4-BE49-F238E27FC236}">
                    <a16:creationId xmlns:a16="http://schemas.microsoft.com/office/drawing/2014/main" id="{DD9E74DF-CB37-3DEA-D97F-F0F86F21330C}"/>
                  </a:ext>
                </a:extLst>
              </p:cNvPr>
              <p:cNvSpPr/>
              <p:nvPr/>
            </p:nvSpPr>
            <p:spPr>
              <a:xfrm rot="14419708">
                <a:off x="4375789" y="2251886"/>
                <a:ext cx="753473" cy="1267607"/>
              </a:xfrm>
              <a:custGeom>
                <a:avLst/>
                <a:gdLst>
                  <a:gd name="connsiteX0" fmla="*/ 0 w 729270"/>
                  <a:gd name="connsiteY0" fmla="*/ 637157 h 1274313"/>
                  <a:gd name="connsiteX1" fmla="*/ 364635 w 729270"/>
                  <a:gd name="connsiteY1" fmla="*/ 0 h 1274313"/>
                  <a:gd name="connsiteX2" fmla="*/ 729270 w 729270"/>
                  <a:gd name="connsiteY2" fmla="*/ 637157 h 1274313"/>
                  <a:gd name="connsiteX3" fmla="*/ 364635 w 729270"/>
                  <a:gd name="connsiteY3" fmla="*/ 1274313 h 1274313"/>
                  <a:gd name="connsiteX4" fmla="*/ 0 w 729270"/>
                  <a:gd name="connsiteY4" fmla="*/ 637157 h 1274313"/>
                  <a:gd name="connsiteX0" fmla="*/ 0 w 729270"/>
                  <a:gd name="connsiteY0" fmla="*/ 637157 h 1253430"/>
                  <a:gd name="connsiteX1" fmla="*/ 364635 w 729270"/>
                  <a:gd name="connsiteY1" fmla="*/ 0 h 1253430"/>
                  <a:gd name="connsiteX2" fmla="*/ 729270 w 729270"/>
                  <a:gd name="connsiteY2" fmla="*/ 637157 h 1253430"/>
                  <a:gd name="connsiteX3" fmla="*/ 372878 w 729270"/>
                  <a:gd name="connsiteY3" fmla="*/ 1253430 h 1253430"/>
                  <a:gd name="connsiteX4" fmla="*/ 0 w 729270"/>
                  <a:gd name="connsiteY4" fmla="*/ 637157 h 1253430"/>
                  <a:gd name="connsiteX0" fmla="*/ 0 w 729270"/>
                  <a:gd name="connsiteY0" fmla="*/ 637157 h 1258947"/>
                  <a:gd name="connsiteX1" fmla="*/ 364635 w 729270"/>
                  <a:gd name="connsiteY1" fmla="*/ 0 h 1258947"/>
                  <a:gd name="connsiteX2" fmla="*/ 729270 w 729270"/>
                  <a:gd name="connsiteY2" fmla="*/ 637157 h 1258947"/>
                  <a:gd name="connsiteX3" fmla="*/ 369734 w 729270"/>
                  <a:gd name="connsiteY3" fmla="*/ 1258947 h 1258947"/>
                  <a:gd name="connsiteX4" fmla="*/ 0 w 729270"/>
                  <a:gd name="connsiteY4" fmla="*/ 637157 h 1258947"/>
                  <a:gd name="connsiteX0" fmla="*/ 0 w 737898"/>
                  <a:gd name="connsiteY0" fmla="*/ 637157 h 1258947"/>
                  <a:gd name="connsiteX1" fmla="*/ 364635 w 737898"/>
                  <a:gd name="connsiteY1" fmla="*/ 0 h 1258947"/>
                  <a:gd name="connsiteX2" fmla="*/ 737898 w 737898"/>
                  <a:gd name="connsiteY2" fmla="*/ 609185 h 1258947"/>
                  <a:gd name="connsiteX3" fmla="*/ 369734 w 737898"/>
                  <a:gd name="connsiteY3" fmla="*/ 1258947 h 1258947"/>
                  <a:gd name="connsiteX4" fmla="*/ 0 w 737898"/>
                  <a:gd name="connsiteY4" fmla="*/ 637157 h 1258947"/>
                  <a:gd name="connsiteX0" fmla="*/ 0 w 743415"/>
                  <a:gd name="connsiteY0" fmla="*/ 637157 h 1258947"/>
                  <a:gd name="connsiteX1" fmla="*/ 364635 w 743415"/>
                  <a:gd name="connsiteY1" fmla="*/ 0 h 1258947"/>
                  <a:gd name="connsiteX2" fmla="*/ 743415 w 743415"/>
                  <a:gd name="connsiteY2" fmla="*/ 612329 h 1258947"/>
                  <a:gd name="connsiteX3" fmla="*/ 369734 w 743415"/>
                  <a:gd name="connsiteY3" fmla="*/ 1258947 h 1258947"/>
                  <a:gd name="connsiteX4" fmla="*/ 0 w 743415"/>
                  <a:gd name="connsiteY4" fmla="*/ 637157 h 1258947"/>
                  <a:gd name="connsiteX0" fmla="*/ 0 w 744987"/>
                  <a:gd name="connsiteY0" fmla="*/ 637157 h 1258947"/>
                  <a:gd name="connsiteX1" fmla="*/ 364635 w 744987"/>
                  <a:gd name="connsiteY1" fmla="*/ 0 h 1258947"/>
                  <a:gd name="connsiteX2" fmla="*/ 744987 w 744987"/>
                  <a:gd name="connsiteY2" fmla="*/ 609571 h 1258947"/>
                  <a:gd name="connsiteX3" fmla="*/ 369734 w 744987"/>
                  <a:gd name="connsiteY3" fmla="*/ 1258947 h 1258947"/>
                  <a:gd name="connsiteX4" fmla="*/ 0 w 744987"/>
                  <a:gd name="connsiteY4" fmla="*/ 637157 h 1258947"/>
                  <a:gd name="connsiteX0" fmla="*/ 0 w 744987"/>
                  <a:gd name="connsiteY0" fmla="*/ 638728 h 1260518"/>
                  <a:gd name="connsiteX1" fmla="*/ 361876 w 744987"/>
                  <a:gd name="connsiteY1" fmla="*/ 0 h 1260518"/>
                  <a:gd name="connsiteX2" fmla="*/ 744987 w 744987"/>
                  <a:gd name="connsiteY2" fmla="*/ 611142 h 1260518"/>
                  <a:gd name="connsiteX3" fmla="*/ 369734 w 744987"/>
                  <a:gd name="connsiteY3" fmla="*/ 1260518 h 1260518"/>
                  <a:gd name="connsiteX4" fmla="*/ 0 w 744987"/>
                  <a:gd name="connsiteY4" fmla="*/ 638728 h 1260518"/>
                  <a:gd name="connsiteX0" fmla="*/ 0 w 744987"/>
                  <a:gd name="connsiteY0" fmla="*/ 640300 h 1262090"/>
                  <a:gd name="connsiteX1" fmla="*/ 359117 w 744987"/>
                  <a:gd name="connsiteY1" fmla="*/ 0 h 1262090"/>
                  <a:gd name="connsiteX2" fmla="*/ 744987 w 744987"/>
                  <a:gd name="connsiteY2" fmla="*/ 612714 h 1262090"/>
                  <a:gd name="connsiteX3" fmla="*/ 369734 w 744987"/>
                  <a:gd name="connsiteY3" fmla="*/ 1262090 h 1262090"/>
                  <a:gd name="connsiteX4" fmla="*/ 0 w 744987"/>
                  <a:gd name="connsiteY4" fmla="*/ 640300 h 1262090"/>
                  <a:gd name="connsiteX0" fmla="*/ 0 w 744987"/>
                  <a:gd name="connsiteY0" fmla="*/ 643058 h 1264848"/>
                  <a:gd name="connsiteX1" fmla="*/ 360688 w 744987"/>
                  <a:gd name="connsiteY1" fmla="*/ 0 h 1264848"/>
                  <a:gd name="connsiteX2" fmla="*/ 744987 w 744987"/>
                  <a:gd name="connsiteY2" fmla="*/ 615472 h 1264848"/>
                  <a:gd name="connsiteX3" fmla="*/ 369734 w 744987"/>
                  <a:gd name="connsiteY3" fmla="*/ 1264848 h 1264848"/>
                  <a:gd name="connsiteX4" fmla="*/ 0 w 744987"/>
                  <a:gd name="connsiteY4" fmla="*/ 643058 h 1264848"/>
                  <a:gd name="connsiteX0" fmla="*/ 0 w 744987"/>
                  <a:gd name="connsiteY0" fmla="*/ 645817 h 1267607"/>
                  <a:gd name="connsiteX1" fmla="*/ 362260 w 744987"/>
                  <a:gd name="connsiteY1" fmla="*/ 0 h 1267607"/>
                  <a:gd name="connsiteX2" fmla="*/ 744987 w 744987"/>
                  <a:gd name="connsiteY2" fmla="*/ 618231 h 1267607"/>
                  <a:gd name="connsiteX3" fmla="*/ 369734 w 744987"/>
                  <a:gd name="connsiteY3" fmla="*/ 1267607 h 1267607"/>
                  <a:gd name="connsiteX4" fmla="*/ 0 w 744987"/>
                  <a:gd name="connsiteY4" fmla="*/ 645817 h 126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987" h="1267607">
                    <a:moveTo>
                      <a:pt x="0" y="645817"/>
                    </a:moveTo>
                    <a:lnTo>
                      <a:pt x="362260" y="0"/>
                    </a:lnTo>
                    <a:lnTo>
                      <a:pt x="744987" y="618231"/>
                    </a:lnTo>
                    <a:lnTo>
                      <a:pt x="369734" y="1267607"/>
                    </a:lnTo>
                    <a:lnTo>
                      <a:pt x="0" y="6458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998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28B89E-0FA4-BF37-7995-CED21CEA1EA8}"/>
                </a:ext>
              </a:extLst>
            </p:cNvPr>
            <p:cNvSpPr txBox="1"/>
            <p:nvPr/>
          </p:nvSpPr>
          <p:spPr>
            <a:xfrm>
              <a:off x="3838716" y="2209800"/>
              <a:ext cx="1466568" cy="7239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797" b="1">
                  <a:solidFill>
                    <a:schemeClr val="bg1"/>
                  </a:solidFill>
                  <a:latin typeface="+mj-lt"/>
                  <a:ea typeface="+mj-ea"/>
                  <a:cs typeface="Century Gothic" charset="0"/>
                </a:rPr>
                <a:t>LEARN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403492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z ro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1B804-2A9E-D089-2BF7-A48F9252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30" y="113673"/>
            <a:ext cx="1334835" cy="4901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28DAFB-A826-71D6-D6CA-82EBDA9A0823}"/>
              </a:ext>
            </a:extLst>
          </p:cNvPr>
          <p:cNvGrpSpPr/>
          <p:nvPr/>
        </p:nvGrpSpPr>
        <p:grpSpPr>
          <a:xfrm>
            <a:off x="2647830" y="592076"/>
            <a:ext cx="3848344" cy="3959351"/>
            <a:chOff x="2647828" y="592074"/>
            <a:chExt cx="3848344" cy="3959352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470483F0-AF7D-8B37-3720-F4D30F75AF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716" y="592074"/>
              <a:ext cx="1466568" cy="1260556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DISCOVER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DAEDE92A-89C0-F860-A358-A154465017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716" y="3290870"/>
              <a:ext cx="1466568" cy="1260556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CREATE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E0BE2B06-CB5F-8A7A-2B84-7282C769A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7828" y="1261893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CONNECT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3D948AE-375A-94AE-8C38-BC69C9B28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604" y="1264148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COMMIT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849ED96-B5E1-B7E3-13E8-983783AD7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7828" y="2621051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DELIVER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0CD2C9B-0DDC-2280-8E5E-5F27A6B68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604" y="2621051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8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DESCRIBE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C2CC2A7-F37D-98C5-4725-8C1608F2A0EC}"/>
                </a:ext>
              </a:extLst>
            </p:cNvPr>
            <p:cNvGrpSpPr/>
            <p:nvPr/>
          </p:nvGrpSpPr>
          <p:grpSpPr>
            <a:xfrm>
              <a:off x="3834027" y="1890425"/>
              <a:ext cx="1557317" cy="1372001"/>
              <a:chOff x="3834027" y="1890425"/>
              <a:chExt cx="1557317" cy="1372001"/>
            </a:xfrm>
          </p:grpSpPr>
          <p:sp>
            <p:nvSpPr>
              <p:cNvPr id="13" name="Diamond 2">
                <a:extLst>
                  <a:ext uri="{FF2B5EF4-FFF2-40B4-BE49-F238E27FC236}">
                    <a16:creationId xmlns:a16="http://schemas.microsoft.com/office/drawing/2014/main" id="{2B80234F-B2AF-17D6-0C4E-64E22361F9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4027" y="1932068"/>
                <a:ext cx="728447" cy="1279364"/>
              </a:xfrm>
              <a:custGeom>
                <a:avLst/>
                <a:gdLst>
                  <a:gd name="connsiteX0" fmla="*/ 0 w 797805"/>
                  <a:gd name="connsiteY0" fmla="*/ 641270 h 1282539"/>
                  <a:gd name="connsiteX1" fmla="*/ 398903 w 797805"/>
                  <a:gd name="connsiteY1" fmla="*/ 0 h 1282539"/>
                  <a:gd name="connsiteX2" fmla="*/ 797805 w 797805"/>
                  <a:gd name="connsiteY2" fmla="*/ 641270 h 1282539"/>
                  <a:gd name="connsiteX3" fmla="*/ 398903 w 797805"/>
                  <a:gd name="connsiteY3" fmla="*/ 1282539 h 1282539"/>
                  <a:gd name="connsiteX4" fmla="*/ 0 w 797805"/>
                  <a:gd name="connsiteY4" fmla="*/ 641270 h 1282539"/>
                  <a:gd name="connsiteX0" fmla="*/ 0 w 772405"/>
                  <a:gd name="connsiteY0" fmla="*/ 641270 h 1282539"/>
                  <a:gd name="connsiteX1" fmla="*/ 373503 w 772405"/>
                  <a:gd name="connsiteY1" fmla="*/ 0 h 1282539"/>
                  <a:gd name="connsiteX2" fmla="*/ 772405 w 772405"/>
                  <a:gd name="connsiteY2" fmla="*/ 641270 h 1282539"/>
                  <a:gd name="connsiteX3" fmla="*/ 373503 w 772405"/>
                  <a:gd name="connsiteY3" fmla="*/ 1282539 h 1282539"/>
                  <a:gd name="connsiteX4" fmla="*/ 0 w 772405"/>
                  <a:gd name="connsiteY4" fmla="*/ 641270 h 1282539"/>
                  <a:gd name="connsiteX0" fmla="*/ 0 w 689855"/>
                  <a:gd name="connsiteY0" fmla="*/ 641270 h 1282539"/>
                  <a:gd name="connsiteX1" fmla="*/ 373503 w 689855"/>
                  <a:gd name="connsiteY1" fmla="*/ 0 h 1282539"/>
                  <a:gd name="connsiteX2" fmla="*/ 689855 w 689855"/>
                  <a:gd name="connsiteY2" fmla="*/ 644445 h 1282539"/>
                  <a:gd name="connsiteX3" fmla="*/ 373503 w 689855"/>
                  <a:gd name="connsiteY3" fmla="*/ 1282539 h 1282539"/>
                  <a:gd name="connsiteX4" fmla="*/ 0 w 689855"/>
                  <a:gd name="connsiteY4" fmla="*/ 641270 h 1282539"/>
                  <a:gd name="connsiteX0" fmla="*/ 0 w 731130"/>
                  <a:gd name="connsiteY0" fmla="*/ 641270 h 1282539"/>
                  <a:gd name="connsiteX1" fmla="*/ 373503 w 731130"/>
                  <a:gd name="connsiteY1" fmla="*/ 0 h 1282539"/>
                  <a:gd name="connsiteX2" fmla="*/ 731130 w 731130"/>
                  <a:gd name="connsiteY2" fmla="*/ 650795 h 1282539"/>
                  <a:gd name="connsiteX3" fmla="*/ 373503 w 731130"/>
                  <a:gd name="connsiteY3" fmla="*/ 1282539 h 1282539"/>
                  <a:gd name="connsiteX4" fmla="*/ 0 w 731130"/>
                  <a:gd name="connsiteY4" fmla="*/ 641270 h 1282539"/>
                  <a:gd name="connsiteX0" fmla="*/ 0 w 737480"/>
                  <a:gd name="connsiteY0" fmla="*/ 638095 h 1282539"/>
                  <a:gd name="connsiteX1" fmla="*/ 379853 w 737480"/>
                  <a:gd name="connsiteY1" fmla="*/ 0 h 1282539"/>
                  <a:gd name="connsiteX2" fmla="*/ 737480 w 737480"/>
                  <a:gd name="connsiteY2" fmla="*/ 650795 h 1282539"/>
                  <a:gd name="connsiteX3" fmla="*/ 379853 w 737480"/>
                  <a:gd name="connsiteY3" fmla="*/ 1282539 h 1282539"/>
                  <a:gd name="connsiteX4" fmla="*/ 0 w 737480"/>
                  <a:gd name="connsiteY4" fmla="*/ 638095 h 1282539"/>
                  <a:gd name="connsiteX0" fmla="*/ 0 w 737480"/>
                  <a:gd name="connsiteY0" fmla="*/ 638095 h 1269839"/>
                  <a:gd name="connsiteX1" fmla="*/ 379853 w 737480"/>
                  <a:gd name="connsiteY1" fmla="*/ 0 h 1269839"/>
                  <a:gd name="connsiteX2" fmla="*/ 737480 w 737480"/>
                  <a:gd name="connsiteY2" fmla="*/ 650795 h 1269839"/>
                  <a:gd name="connsiteX3" fmla="*/ 370328 w 737480"/>
                  <a:gd name="connsiteY3" fmla="*/ 1269839 h 1269839"/>
                  <a:gd name="connsiteX4" fmla="*/ 0 w 737480"/>
                  <a:gd name="connsiteY4" fmla="*/ 638095 h 1269839"/>
                  <a:gd name="connsiteX0" fmla="*/ 0 w 740655"/>
                  <a:gd name="connsiteY0" fmla="*/ 638095 h 1269839"/>
                  <a:gd name="connsiteX1" fmla="*/ 379853 w 740655"/>
                  <a:gd name="connsiteY1" fmla="*/ 0 h 1269839"/>
                  <a:gd name="connsiteX2" fmla="*/ 740655 w 740655"/>
                  <a:gd name="connsiteY2" fmla="*/ 653970 h 1269839"/>
                  <a:gd name="connsiteX3" fmla="*/ 370328 w 740655"/>
                  <a:gd name="connsiteY3" fmla="*/ 1269839 h 1269839"/>
                  <a:gd name="connsiteX4" fmla="*/ 0 w 740655"/>
                  <a:gd name="connsiteY4" fmla="*/ 638095 h 1269839"/>
                  <a:gd name="connsiteX0" fmla="*/ 0 w 740655"/>
                  <a:gd name="connsiteY0" fmla="*/ 644445 h 1276189"/>
                  <a:gd name="connsiteX1" fmla="*/ 376678 w 740655"/>
                  <a:gd name="connsiteY1" fmla="*/ 0 h 1276189"/>
                  <a:gd name="connsiteX2" fmla="*/ 740655 w 740655"/>
                  <a:gd name="connsiteY2" fmla="*/ 660320 h 1276189"/>
                  <a:gd name="connsiteX3" fmla="*/ 370328 w 740655"/>
                  <a:gd name="connsiteY3" fmla="*/ 1276189 h 1276189"/>
                  <a:gd name="connsiteX4" fmla="*/ 0 w 740655"/>
                  <a:gd name="connsiteY4" fmla="*/ 644445 h 1276189"/>
                  <a:gd name="connsiteX0" fmla="*/ 0 w 743830"/>
                  <a:gd name="connsiteY0" fmla="*/ 641270 h 1276189"/>
                  <a:gd name="connsiteX1" fmla="*/ 379853 w 743830"/>
                  <a:gd name="connsiteY1" fmla="*/ 0 h 1276189"/>
                  <a:gd name="connsiteX2" fmla="*/ 743830 w 743830"/>
                  <a:gd name="connsiteY2" fmla="*/ 660320 h 1276189"/>
                  <a:gd name="connsiteX3" fmla="*/ 373503 w 743830"/>
                  <a:gd name="connsiteY3" fmla="*/ 1276189 h 1276189"/>
                  <a:gd name="connsiteX4" fmla="*/ 0 w 743830"/>
                  <a:gd name="connsiteY4" fmla="*/ 641270 h 1276189"/>
                  <a:gd name="connsiteX0" fmla="*/ 0 w 743830"/>
                  <a:gd name="connsiteY0" fmla="*/ 638095 h 1273014"/>
                  <a:gd name="connsiteX1" fmla="*/ 379853 w 743830"/>
                  <a:gd name="connsiteY1" fmla="*/ 0 h 1273014"/>
                  <a:gd name="connsiteX2" fmla="*/ 743830 w 743830"/>
                  <a:gd name="connsiteY2" fmla="*/ 657145 h 1273014"/>
                  <a:gd name="connsiteX3" fmla="*/ 373503 w 743830"/>
                  <a:gd name="connsiteY3" fmla="*/ 1273014 h 1273014"/>
                  <a:gd name="connsiteX4" fmla="*/ 0 w 743830"/>
                  <a:gd name="connsiteY4" fmla="*/ 638095 h 1273014"/>
                  <a:gd name="connsiteX0" fmla="*/ 0 w 743830"/>
                  <a:gd name="connsiteY0" fmla="*/ 638095 h 1276189"/>
                  <a:gd name="connsiteX1" fmla="*/ 379853 w 743830"/>
                  <a:gd name="connsiteY1" fmla="*/ 0 h 1276189"/>
                  <a:gd name="connsiteX2" fmla="*/ 743830 w 743830"/>
                  <a:gd name="connsiteY2" fmla="*/ 657145 h 1276189"/>
                  <a:gd name="connsiteX3" fmla="*/ 373503 w 743830"/>
                  <a:gd name="connsiteY3" fmla="*/ 1276189 h 1276189"/>
                  <a:gd name="connsiteX4" fmla="*/ 0 w 743830"/>
                  <a:gd name="connsiteY4" fmla="*/ 638095 h 1276189"/>
                  <a:gd name="connsiteX0" fmla="*/ 0 w 737430"/>
                  <a:gd name="connsiteY0" fmla="*/ 638095 h 1276189"/>
                  <a:gd name="connsiteX1" fmla="*/ 379853 w 737430"/>
                  <a:gd name="connsiteY1" fmla="*/ 0 h 1276189"/>
                  <a:gd name="connsiteX2" fmla="*/ 737430 w 737430"/>
                  <a:gd name="connsiteY2" fmla="*/ 644445 h 1276189"/>
                  <a:gd name="connsiteX3" fmla="*/ 373503 w 737430"/>
                  <a:gd name="connsiteY3" fmla="*/ 1276189 h 1276189"/>
                  <a:gd name="connsiteX4" fmla="*/ 0 w 737430"/>
                  <a:gd name="connsiteY4" fmla="*/ 638095 h 1276189"/>
                  <a:gd name="connsiteX0" fmla="*/ 0 w 737430"/>
                  <a:gd name="connsiteY0" fmla="*/ 638095 h 1263489"/>
                  <a:gd name="connsiteX1" fmla="*/ 379853 w 737430"/>
                  <a:gd name="connsiteY1" fmla="*/ 0 h 1263489"/>
                  <a:gd name="connsiteX2" fmla="*/ 737430 w 737430"/>
                  <a:gd name="connsiteY2" fmla="*/ 644445 h 1263489"/>
                  <a:gd name="connsiteX3" fmla="*/ 389504 w 737430"/>
                  <a:gd name="connsiteY3" fmla="*/ 1263489 h 1263489"/>
                  <a:gd name="connsiteX4" fmla="*/ 0 w 737430"/>
                  <a:gd name="connsiteY4" fmla="*/ 638095 h 1263489"/>
                  <a:gd name="connsiteX0" fmla="*/ 0 w 737430"/>
                  <a:gd name="connsiteY0" fmla="*/ 638095 h 1273014"/>
                  <a:gd name="connsiteX1" fmla="*/ 379853 w 737430"/>
                  <a:gd name="connsiteY1" fmla="*/ 0 h 1273014"/>
                  <a:gd name="connsiteX2" fmla="*/ 737430 w 737430"/>
                  <a:gd name="connsiteY2" fmla="*/ 644445 h 1273014"/>
                  <a:gd name="connsiteX3" fmla="*/ 383103 w 737430"/>
                  <a:gd name="connsiteY3" fmla="*/ 1273014 h 1273014"/>
                  <a:gd name="connsiteX4" fmla="*/ 0 w 737430"/>
                  <a:gd name="connsiteY4" fmla="*/ 638095 h 1273014"/>
                  <a:gd name="connsiteX0" fmla="*/ 0 w 734230"/>
                  <a:gd name="connsiteY0" fmla="*/ 638095 h 1273014"/>
                  <a:gd name="connsiteX1" fmla="*/ 379853 w 734230"/>
                  <a:gd name="connsiteY1" fmla="*/ 0 h 1273014"/>
                  <a:gd name="connsiteX2" fmla="*/ 734230 w 734230"/>
                  <a:gd name="connsiteY2" fmla="*/ 641270 h 1273014"/>
                  <a:gd name="connsiteX3" fmla="*/ 383103 w 734230"/>
                  <a:gd name="connsiteY3" fmla="*/ 1273014 h 1273014"/>
                  <a:gd name="connsiteX4" fmla="*/ 0 w 734230"/>
                  <a:gd name="connsiteY4" fmla="*/ 638095 h 1273014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41270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38095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38095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73014"/>
                  <a:gd name="connsiteX1" fmla="*/ 379853 w 734230"/>
                  <a:gd name="connsiteY1" fmla="*/ 0 h 1273014"/>
                  <a:gd name="connsiteX2" fmla="*/ 734230 w 734230"/>
                  <a:gd name="connsiteY2" fmla="*/ 638095 h 1273014"/>
                  <a:gd name="connsiteX3" fmla="*/ 379903 w 734230"/>
                  <a:gd name="connsiteY3" fmla="*/ 1273014 h 1273014"/>
                  <a:gd name="connsiteX4" fmla="*/ 0 w 734230"/>
                  <a:gd name="connsiteY4" fmla="*/ 638095 h 1273014"/>
                  <a:gd name="connsiteX0" fmla="*/ 0 w 734230"/>
                  <a:gd name="connsiteY0" fmla="*/ 638095 h 1279364"/>
                  <a:gd name="connsiteX1" fmla="*/ 379853 w 734230"/>
                  <a:gd name="connsiteY1" fmla="*/ 0 h 1279364"/>
                  <a:gd name="connsiteX2" fmla="*/ 734230 w 734230"/>
                  <a:gd name="connsiteY2" fmla="*/ 638095 h 1279364"/>
                  <a:gd name="connsiteX3" fmla="*/ 383103 w 734230"/>
                  <a:gd name="connsiteY3" fmla="*/ 1279364 h 1279364"/>
                  <a:gd name="connsiteX4" fmla="*/ 0 w 734230"/>
                  <a:gd name="connsiteY4" fmla="*/ 638095 h 1279364"/>
                  <a:gd name="connsiteX0" fmla="*/ 0 w 734230"/>
                  <a:gd name="connsiteY0" fmla="*/ 638095 h 1279364"/>
                  <a:gd name="connsiteX1" fmla="*/ 379853 w 734230"/>
                  <a:gd name="connsiteY1" fmla="*/ 0 h 1279364"/>
                  <a:gd name="connsiteX2" fmla="*/ 734230 w 734230"/>
                  <a:gd name="connsiteY2" fmla="*/ 638095 h 1279364"/>
                  <a:gd name="connsiteX3" fmla="*/ 379903 w 734230"/>
                  <a:gd name="connsiteY3" fmla="*/ 1279364 h 1279364"/>
                  <a:gd name="connsiteX4" fmla="*/ 0 w 734230"/>
                  <a:gd name="connsiteY4" fmla="*/ 638095 h 127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30" h="1279364">
                    <a:moveTo>
                      <a:pt x="0" y="638095"/>
                    </a:moveTo>
                    <a:lnTo>
                      <a:pt x="379853" y="0"/>
                    </a:lnTo>
                    <a:lnTo>
                      <a:pt x="734230" y="638095"/>
                    </a:lnTo>
                    <a:lnTo>
                      <a:pt x="379903" y="1279364"/>
                    </a:lnTo>
                    <a:lnTo>
                      <a:pt x="0" y="6380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998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  <a:ea typeface="+mj-ea"/>
                </a:endParaRPr>
              </a:p>
            </p:txBody>
          </p:sp>
          <p:sp>
            <p:nvSpPr>
              <p:cNvPr id="14" name="Diamond 3">
                <a:extLst>
                  <a:ext uri="{FF2B5EF4-FFF2-40B4-BE49-F238E27FC236}">
                    <a16:creationId xmlns:a16="http://schemas.microsoft.com/office/drawing/2014/main" id="{17F0485B-F39E-6AAF-1587-EDE7F9955BCA}"/>
                  </a:ext>
                </a:extLst>
              </p:cNvPr>
              <p:cNvSpPr/>
              <p:nvPr/>
            </p:nvSpPr>
            <p:spPr>
              <a:xfrm rot="18028135">
                <a:off x="4386555" y="1623747"/>
                <a:ext cx="738112" cy="1271467"/>
              </a:xfrm>
              <a:custGeom>
                <a:avLst/>
                <a:gdLst>
                  <a:gd name="connsiteX0" fmla="*/ 0 w 734891"/>
                  <a:gd name="connsiteY0" fmla="*/ 640080 h 1280160"/>
                  <a:gd name="connsiteX1" fmla="*/ 367446 w 734891"/>
                  <a:gd name="connsiteY1" fmla="*/ 0 h 1280160"/>
                  <a:gd name="connsiteX2" fmla="*/ 734891 w 734891"/>
                  <a:gd name="connsiteY2" fmla="*/ 640080 h 1280160"/>
                  <a:gd name="connsiteX3" fmla="*/ 367446 w 734891"/>
                  <a:gd name="connsiteY3" fmla="*/ 1280160 h 1280160"/>
                  <a:gd name="connsiteX4" fmla="*/ 0 w 734891"/>
                  <a:gd name="connsiteY4" fmla="*/ 640080 h 1280160"/>
                  <a:gd name="connsiteX0" fmla="*/ 0 w 734891"/>
                  <a:gd name="connsiteY0" fmla="*/ 630261 h 1270341"/>
                  <a:gd name="connsiteX1" fmla="*/ 369540 w 734891"/>
                  <a:gd name="connsiteY1" fmla="*/ 0 h 1270341"/>
                  <a:gd name="connsiteX2" fmla="*/ 734891 w 734891"/>
                  <a:gd name="connsiteY2" fmla="*/ 630261 h 1270341"/>
                  <a:gd name="connsiteX3" fmla="*/ 367446 w 734891"/>
                  <a:gd name="connsiteY3" fmla="*/ 1270341 h 1270341"/>
                  <a:gd name="connsiteX4" fmla="*/ 0 w 734891"/>
                  <a:gd name="connsiteY4" fmla="*/ 630261 h 1270341"/>
                  <a:gd name="connsiteX0" fmla="*/ 0 w 734891"/>
                  <a:gd name="connsiteY0" fmla="*/ 630261 h 1282897"/>
                  <a:gd name="connsiteX1" fmla="*/ 369540 w 734891"/>
                  <a:gd name="connsiteY1" fmla="*/ 0 h 1282897"/>
                  <a:gd name="connsiteX2" fmla="*/ 734891 w 734891"/>
                  <a:gd name="connsiteY2" fmla="*/ 630261 h 1282897"/>
                  <a:gd name="connsiteX3" fmla="*/ 371149 w 734891"/>
                  <a:gd name="connsiteY3" fmla="*/ 1282897 h 1282897"/>
                  <a:gd name="connsiteX4" fmla="*/ 0 w 734891"/>
                  <a:gd name="connsiteY4" fmla="*/ 630261 h 1282897"/>
                  <a:gd name="connsiteX0" fmla="*/ 0 w 743101"/>
                  <a:gd name="connsiteY0" fmla="*/ 635091 h 1282897"/>
                  <a:gd name="connsiteX1" fmla="*/ 377750 w 743101"/>
                  <a:gd name="connsiteY1" fmla="*/ 0 h 1282897"/>
                  <a:gd name="connsiteX2" fmla="*/ 743101 w 743101"/>
                  <a:gd name="connsiteY2" fmla="*/ 630261 h 1282897"/>
                  <a:gd name="connsiteX3" fmla="*/ 379359 w 743101"/>
                  <a:gd name="connsiteY3" fmla="*/ 1282897 h 1282897"/>
                  <a:gd name="connsiteX4" fmla="*/ 0 w 743101"/>
                  <a:gd name="connsiteY4" fmla="*/ 635091 h 1282897"/>
                  <a:gd name="connsiteX0" fmla="*/ 0 w 743101"/>
                  <a:gd name="connsiteY0" fmla="*/ 635091 h 1270824"/>
                  <a:gd name="connsiteX1" fmla="*/ 377750 w 743101"/>
                  <a:gd name="connsiteY1" fmla="*/ 0 h 1270824"/>
                  <a:gd name="connsiteX2" fmla="*/ 743101 w 743101"/>
                  <a:gd name="connsiteY2" fmla="*/ 630261 h 1270824"/>
                  <a:gd name="connsiteX3" fmla="*/ 368572 w 743101"/>
                  <a:gd name="connsiteY3" fmla="*/ 1270824 h 1270824"/>
                  <a:gd name="connsiteX4" fmla="*/ 0 w 743101"/>
                  <a:gd name="connsiteY4" fmla="*/ 635091 h 1270824"/>
                  <a:gd name="connsiteX0" fmla="*/ 0 w 743101"/>
                  <a:gd name="connsiteY0" fmla="*/ 635091 h 1270824"/>
                  <a:gd name="connsiteX1" fmla="*/ 377750 w 743101"/>
                  <a:gd name="connsiteY1" fmla="*/ 0 h 1270824"/>
                  <a:gd name="connsiteX2" fmla="*/ 743101 w 743101"/>
                  <a:gd name="connsiteY2" fmla="*/ 630261 h 1270824"/>
                  <a:gd name="connsiteX3" fmla="*/ 368572 w 743101"/>
                  <a:gd name="connsiteY3" fmla="*/ 1270824 h 1270824"/>
                  <a:gd name="connsiteX4" fmla="*/ 0 w 743101"/>
                  <a:gd name="connsiteY4" fmla="*/ 635091 h 1270824"/>
                  <a:gd name="connsiteX0" fmla="*/ 0 w 743101"/>
                  <a:gd name="connsiteY0" fmla="*/ 635091 h 1279034"/>
                  <a:gd name="connsiteX1" fmla="*/ 377750 w 743101"/>
                  <a:gd name="connsiteY1" fmla="*/ 0 h 1279034"/>
                  <a:gd name="connsiteX2" fmla="*/ 743101 w 743101"/>
                  <a:gd name="connsiteY2" fmla="*/ 630261 h 1279034"/>
                  <a:gd name="connsiteX3" fmla="*/ 373402 w 743101"/>
                  <a:gd name="connsiteY3" fmla="*/ 1279034 h 1279034"/>
                  <a:gd name="connsiteX4" fmla="*/ 0 w 743101"/>
                  <a:gd name="connsiteY4" fmla="*/ 635091 h 1279034"/>
                  <a:gd name="connsiteX0" fmla="*/ 0 w 743101"/>
                  <a:gd name="connsiteY0" fmla="*/ 635091 h 1271467"/>
                  <a:gd name="connsiteX1" fmla="*/ 377750 w 743101"/>
                  <a:gd name="connsiteY1" fmla="*/ 0 h 1271467"/>
                  <a:gd name="connsiteX2" fmla="*/ 743101 w 743101"/>
                  <a:gd name="connsiteY2" fmla="*/ 630261 h 1271467"/>
                  <a:gd name="connsiteX3" fmla="*/ 380002 w 743101"/>
                  <a:gd name="connsiteY3" fmla="*/ 1271467 h 1271467"/>
                  <a:gd name="connsiteX4" fmla="*/ 0 w 743101"/>
                  <a:gd name="connsiteY4" fmla="*/ 635091 h 1271467"/>
                  <a:gd name="connsiteX0" fmla="*/ 0 w 738112"/>
                  <a:gd name="connsiteY0" fmla="*/ 624788 h 1271467"/>
                  <a:gd name="connsiteX1" fmla="*/ 372761 w 738112"/>
                  <a:gd name="connsiteY1" fmla="*/ 0 h 1271467"/>
                  <a:gd name="connsiteX2" fmla="*/ 738112 w 738112"/>
                  <a:gd name="connsiteY2" fmla="*/ 630261 h 1271467"/>
                  <a:gd name="connsiteX3" fmla="*/ 375013 w 738112"/>
                  <a:gd name="connsiteY3" fmla="*/ 1271467 h 1271467"/>
                  <a:gd name="connsiteX4" fmla="*/ 0 w 738112"/>
                  <a:gd name="connsiteY4" fmla="*/ 624788 h 127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12" h="1271467">
                    <a:moveTo>
                      <a:pt x="0" y="624788"/>
                    </a:moveTo>
                    <a:lnTo>
                      <a:pt x="372761" y="0"/>
                    </a:lnTo>
                    <a:lnTo>
                      <a:pt x="738112" y="630261"/>
                    </a:lnTo>
                    <a:lnTo>
                      <a:pt x="375013" y="1271467"/>
                    </a:lnTo>
                    <a:lnTo>
                      <a:pt x="0" y="6247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998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  <a:ea typeface="+mj-ea"/>
                </a:endParaRPr>
              </a:p>
            </p:txBody>
          </p:sp>
          <p:sp>
            <p:nvSpPr>
              <p:cNvPr id="15" name="Diamond 21">
                <a:extLst>
                  <a:ext uri="{FF2B5EF4-FFF2-40B4-BE49-F238E27FC236}">
                    <a16:creationId xmlns:a16="http://schemas.microsoft.com/office/drawing/2014/main" id="{8CFAD827-17CB-AD9E-8D7E-3AEF9A4618D4}"/>
                  </a:ext>
                </a:extLst>
              </p:cNvPr>
              <p:cNvSpPr/>
              <p:nvPr/>
            </p:nvSpPr>
            <p:spPr>
              <a:xfrm rot="14419708">
                <a:off x="4375789" y="2251886"/>
                <a:ext cx="753473" cy="1267607"/>
              </a:xfrm>
              <a:custGeom>
                <a:avLst/>
                <a:gdLst>
                  <a:gd name="connsiteX0" fmla="*/ 0 w 729270"/>
                  <a:gd name="connsiteY0" fmla="*/ 637157 h 1274313"/>
                  <a:gd name="connsiteX1" fmla="*/ 364635 w 729270"/>
                  <a:gd name="connsiteY1" fmla="*/ 0 h 1274313"/>
                  <a:gd name="connsiteX2" fmla="*/ 729270 w 729270"/>
                  <a:gd name="connsiteY2" fmla="*/ 637157 h 1274313"/>
                  <a:gd name="connsiteX3" fmla="*/ 364635 w 729270"/>
                  <a:gd name="connsiteY3" fmla="*/ 1274313 h 1274313"/>
                  <a:gd name="connsiteX4" fmla="*/ 0 w 729270"/>
                  <a:gd name="connsiteY4" fmla="*/ 637157 h 1274313"/>
                  <a:gd name="connsiteX0" fmla="*/ 0 w 729270"/>
                  <a:gd name="connsiteY0" fmla="*/ 637157 h 1253430"/>
                  <a:gd name="connsiteX1" fmla="*/ 364635 w 729270"/>
                  <a:gd name="connsiteY1" fmla="*/ 0 h 1253430"/>
                  <a:gd name="connsiteX2" fmla="*/ 729270 w 729270"/>
                  <a:gd name="connsiteY2" fmla="*/ 637157 h 1253430"/>
                  <a:gd name="connsiteX3" fmla="*/ 372878 w 729270"/>
                  <a:gd name="connsiteY3" fmla="*/ 1253430 h 1253430"/>
                  <a:gd name="connsiteX4" fmla="*/ 0 w 729270"/>
                  <a:gd name="connsiteY4" fmla="*/ 637157 h 1253430"/>
                  <a:gd name="connsiteX0" fmla="*/ 0 w 729270"/>
                  <a:gd name="connsiteY0" fmla="*/ 637157 h 1258947"/>
                  <a:gd name="connsiteX1" fmla="*/ 364635 w 729270"/>
                  <a:gd name="connsiteY1" fmla="*/ 0 h 1258947"/>
                  <a:gd name="connsiteX2" fmla="*/ 729270 w 729270"/>
                  <a:gd name="connsiteY2" fmla="*/ 637157 h 1258947"/>
                  <a:gd name="connsiteX3" fmla="*/ 369734 w 729270"/>
                  <a:gd name="connsiteY3" fmla="*/ 1258947 h 1258947"/>
                  <a:gd name="connsiteX4" fmla="*/ 0 w 729270"/>
                  <a:gd name="connsiteY4" fmla="*/ 637157 h 1258947"/>
                  <a:gd name="connsiteX0" fmla="*/ 0 w 737898"/>
                  <a:gd name="connsiteY0" fmla="*/ 637157 h 1258947"/>
                  <a:gd name="connsiteX1" fmla="*/ 364635 w 737898"/>
                  <a:gd name="connsiteY1" fmla="*/ 0 h 1258947"/>
                  <a:gd name="connsiteX2" fmla="*/ 737898 w 737898"/>
                  <a:gd name="connsiteY2" fmla="*/ 609185 h 1258947"/>
                  <a:gd name="connsiteX3" fmla="*/ 369734 w 737898"/>
                  <a:gd name="connsiteY3" fmla="*/ 1258947 h 1258947"/>
                  <a:gd name="connsiteX4" fmla="*/ 0 w 737898"/>
                  <a:gd name="connsiteY4" fmla="*/ 637157 h 1258947"/>
                  <a:gd name="connsiteX0" fmla="*/ 0 w 743415"/>
                  <a:gd name="connsiteY0" fmla="*/ 637157 h 1258947"/>
                  <a:gd name="connsiteX1" fmla="*/ 364635 w 743415"/>
                  <a:gd name="connsiteY1" fmla="*/ 0 h 1258947"/>
                  <a:gd name="connsiteX2" fmla="*/ 743415 w 743415"/>
                  <a:gd name="connsiteY2" fmla="*/ 612329 h 1258947"/>
                  <a:gd name="connsiteX3" fmla="*/ 369734 w 743415"/>
                  <a:gd name="connsiteY3" fmla="*/ 1258947 h 1258947"/>
                  <a:gd name="connsiteX4" fmla="*/ 0 w 743415"/>
                  <a:gd name="connsiteY4" fmla="*/ 637157 h 1258947"/>
                  <a:gd name="connsiteX0" fmla="*/ 0 w 744987"/>
                  <a:gd name="connsiteY0" fmla="*/ 637157 h 1258947"/>
                  <a:gd name="connsiteX1" fmla="*/ 364635 w 744987"/>
                  <a:gd name="connsiteY1" fmla="*/ 0 h 1258947"/>
                  <a:gd name="connsiteX2" fmla="*/ 744987 w 744987"/>
                  <a:gd name="connsiteY2" fmla="*/ 609571 h 1258947"/>
                  <a:gd name="connsiteX3" fmla="*/ 369734 w 744987"/>
                  <a:gd name="connsiteY3" fmla="*/ 1258947 h 1258947"/>
                  <a:gd name="connsiteX4" fmla="*/ 0 w 744987"/>
                  <a:gd name="connsiteY4" fmla="*/ 637157 h 1258947"/>
                  <a:gd name="connsiteX0" fmla="*/ 0 w 744987"/>
                  <a:gd name="connsiteY0" fmla="*/ 638728 h 1260518"/>
                  <a:gd name="connsiteX1" fmla="*/ 361876 w 744987"/>
                  <a:gd name="connsiteY1" fmla="*/ 0 h 1260518"/>
                  <a:gd name="connsiteX2" fmla="*/ 744987 w 744987"/>
                  <a:gd name="connsiteY2" fmla="*/ 611142 h 1260518"/>
                  <a:gd name="connsiteX3" fmla="*/ 369734 w 744987"/>
                  <a:gd name="connsiteY3" fmla="*/ 1260518 h 1260518"/>
                  <a:gd name="connsiteX4" fmla="*/ 0 w 744987"/>
                  <a:gd name="connsiteY4" fmla="*/ 638728 h 1260518"/>
                  <a:gd name="connsiteX0" fmla="*/ 0 w 744987"/>
                  <a:gd name="connsiteY0" fmla="*/ 640300 h 1262090"/>
                  <a:gd name="connsiteX1" fmla="*/ 359117 w 744987"/>
                  <a:gd name="connsiteY1" fmla="*/ 0 h 1262090"/>
                  <a:gd name="connsiteX2" fmla="*/ 744987 w 744987"/>
                  <a:gd name="connsiteY2" fmla="*/ 612714 h 1262090"/>
                  <a:gd name="connsiteX3" fmla="*/ 369734 w 744987"/>
                  <a:gd name="connsiteY3" fmla="*/ 1262090 h 1262090"/>
                  <a:gd name="connsiteX4" fmla="*/ 0 w 744987"/>
                  <a:gd name="connsiteY4" fmla="*/ 640300 h 1262090"/>
                  <a:gd name="connsiteX0" fmla="*/ 0 w 744987"/>
                  <a:gd name="connsiteY0" fmla="*/ 643058 h 1264848"/>
                  <a:gd name="connsiteX1" fmla="*/ 360688 w 744987"/>
                  <a:gd name="connsiteY1" fmla="*/ 0 h 1264848"/>
                  <a:gd name="connsiteX2" fmla="*/ 744987 w 744987"/>
                  <a:gd name="connsiteY2" fmla="*/ 615472 h 1264848"/>
                  <a:gd name="connsiteX3" fmla="*/ 369734 w 744987"/>
                  <a:gd name="connsiteY3" fmla="*/ 1264848 h 1264848"/>
                  <a:gd name="connsiteX4" fmla="*/ 0 w 744987"/>
                  <a:gd name="connsiteY4" fmla="*/ 643058 h 1264848"/>
                  <a:gd name="connsiteX0" fmla="*/ 0 w 744987"/>
                  <a:gd name="connsiteY0" fmla="*/ 645817 h 1267607"/>
                  <a:gd name="connsiteX1" fmla="*/ 362260 w 744987"/>
                  <a:gd name="connsiteY1" fmla="*/ 0 h 1267607"/>
                  <a:gd name="connsiteX2" fmla="*/ 744987 w 744987"/>
                  <a:gd name="connsiteY2" fmla="*/ 618231 h 1267607"/>
                  <a:gd name="connsiteX3" fmla="*/ 369734 w 744987"/>
                  <a:gd name="connsiteY3" fmla="*/ 1267607 h 1267607"/>
                  <a:gd name="connsiteX4" fmla="*/ 0 w 744987"/>
                  <a:gd name="connsiteY4" fmla="*/ 645817 h 126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987" h="1267607">
                    <a:moveTo>
                      <a:pt x="0" y="645817"/>
                    </a:moveTo>
                    <a:lnTo>
                      <a:pt x="362260" y="0"/>
                    </a:lnTo>
                    <a:lnTo>
                      <a:pt x="744987" y="618231"/>
                    </a:lnTo>
                    <a:lnTo>
                      <a:pt x="369734" y="1267607"/>
                    </a:lnTo>
                    <a:lnTo>
                      <a:pt x="0" y="64581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1998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2301CA-83BD-BAB6-3079-1C8983CA4158}"/>
                </a:ext>
              </a:extLst>
            </p:cNvPr>
            <p:cNvSpPr txBox="1"/>
            <p:nvPr/>
          </p:nvSpPr>
          <p:spPr>
            <a:xfrm>
              <a:off x="3838716" y="2209800"/>
              <a:ext cx="1466568" cy="7239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797" b="1">
                  <a:solidFill>
                    <a:schemeClr val="bg1"/>
                  </a:solidFill>
                  <a:latin typeface="+mj-lt"/>
                  <a:ea typeface="+mj-ea"/>
                  <a:cs typeface="Century Gothic" charset="0"/>
                </a:rPr>
                <a:t>LEARN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9915D34-CF90-36F7-2E37-7807069A9B84}"/>
              </a:ext>
            </a:extLst>
          </p:cNvPr>
          <p:cNvSpPr txBox="1"/>
          <p:nvPr/>
        </p:nvSpPr>
        <p:spPr>
          <a:xfrm>
            <a:off x="5096783" y="592075"/>
            <a:ext cx="1891595" cy="6621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70662" indent="-170662" algn="l">
              <a:lnSpc>
                <a:spcPct val="80000"/>
              </a:lnSpc>
              <a:tabLst/>
            </a:pPr>
            <a:r>
              <a:rPr lang="en-US" sz="1998" b="1" i="0">
                <a:solidFill>
                  <a:schemeClr val="accent4"/>
                </a:solidFill>
                <a:latin typeface="+mj-lt"/>
                <a:ea typeface="Open Sans SemiBold" pitchFamily="2" charset="0"/>
                <a:cs typeface="Calibri" panose="020F0502020204030204" pitchFamily="34" charset="0"/>
              </a:rPr>
              <a:t>Product Strategy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98EFD8-A51C-D4CC-E311-2F0A5F499C2E}"/>
              </a:ext>
            </a:extLst>
          </p:cNvPr>
          <p:cNvSpPr txBox="1"/>
          <p:nvPr/>
        </p:nvSpPr>
        <p:spPr>
          <a:xfrm>
            <a:off x="4687481" y="3940153"/>
            <a:ext cx="1604481" cy="6621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1998" b="1" i="0">
                <a:solidFill>
                  <a:schemeClr val="bg1">
                    <a:lumMod val="50000"/>
                  </a:schemeClr>
                </a:solidFill>
                <a:latin typeface="+mj-lt"/>
                <a:ea typeface="Open Sans SemiBold" pitchFamily="2" charset="0"/>
                <a:cs typeface="Calibri" panose="020F0502020204030204" pitchFamily="34" charset="0"/>
              </a:rPr>
              <a:t>Product Planning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7A552-C8FC-77C4-67AE-A255D97EA100}"/>
              </a:ext>
            </a:extLst>
          </p:cNvPr>
          <p:cNvSpPr txBox="1"/>
          <p:nvPr/>
        </p:nvSpPr>
        <p:spPr>
          <a:xfrm>
            <a:off x="1460727" y="2243151"/>
            <a:ext cx="1701341" cy="6621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998" b="1" i="0">
                <a:solidFill>
                  <a:schemeClr val="accent1"/>
                </a:solidFill>
                <a:latin typeface="+mj-lt"/>
                <a:ea typeface="Open Sans SemiBold" pitchFamily="2" charset="0"/>
                <a:cs typeface="Calibri" panose="020F0502020204030204" pitchFamily="34" charset="0"/>
              </a:rPr>
              <a:t>Product Growth</a:t>
            </a:r>
          </a:p>
        </p:txBody>
      </p:sp>
    </p:spTree>
    <p:extLst>
      <p:ext uri="{BB962C8B-B14F-4D97-AF65-F5344CB8AC3E}">
        <p14:creationId xmlns:p14="http://schemas.microsoft.com/office/powerpoint/2010/main" val="309983408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1366-E365-A183-3F07-DD6A0029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7F7BAFD-3FCD-A577-2793-7367C7ACE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7" y="612651"/>
            <a:ext cx="1828800" cy="18288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86A6FE4-E96F-3133-F43C-FB81CA048FEF}"/>
              </a:ext>
            </a:extLst>
          </p:cNvPr>
          <p:cNvGrpSpPr/>
          <p:nvPr/>
        </p:nvGrpSpPr>
        <p:grpSpPr>
          <a:xfrm>
            <a:off x="661263" y="2138780"/>
            <a:ext cx="7821479" cy="2426317"/>
            <a:chOff x="720591" y="2138779"/>
            <a:chExt cx="7821479" cy="24263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772C048-CFDB-094B-54C3-C1E018F74B6A}"/>
                </a:ext>
              </a:extLst>
            </p:cNvPr>
            <p:cNvGrpSpPr/>
            <p:nvPr/>
          </p:nvGrpSpPr>
          <p:grpSpPr>
            <a:xfrm>
              <a:off x="720591" y="2138779"/>
              <a:ext cx="1828800" cy="2426317"/>
              <a:chOff x="720591" y="2138779"/>
              <a:chExt cx="1828800" cy="2426317"/>
            </a:xfrm>
          </p:grpSpPr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E8B7A554-7B87-90A0-03D5-60B18DAD4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328" t="4735" r="7788" b="3987"/>
              <a:stretch/>
            </p:blipFill>
            <p:spPr>
              <a:xfrm>
                <a:off x="1177791" y="2769442"/>
                <a:ext cx="914400" cy="98329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2158F5-4506-DB69-A302-79D1226C77AA}"/>
                  </a:ext>
                </a:extLst>
              </p:cNvPr>
              <p:cNvSpPr txBox="1"/>
              <p:nvPr/>
            </p:nvSpPr>
            <p:spPr>
              <a:xfrm>
                <a:off x="1153084" y="2138779"/>
                <a:ext cx="963813" cy="4982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2797" b="1" cap="small" dirty="0">
                    <a:latin typeface="+mj-lt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L</a:t>
                </a:r>
                <a:r>
                  <a:rPr lang="en-US" sz="2797" b="1" cap="small" dirty="0">
                    <a:solidFill>
                      <a:schemeClr val="accent1"/>
                    </a:solidFill>
                    <a:latin typeface="+mj-lt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earn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D2359B-465D-FEC2-726D-F24EEFD9B290}"/>
                  </a:ext>
                </a:extLst>
              </p:cNvPr>
              <p:cNvSpPr txBox="1"/>
              <p:nvPr/>
            </p:nvSpPr>
            <p:spPr>
              <a:xfrm>
                <a:off x="720591" y="3980321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99" dirty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Learn and discuss key concepts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52FE82F-0374-2976-C0A8-1FF64C6BFB4A}"/>
                </a:ext>
              </a:extLst>
            </p:cNvPr>
            <p:cNvGrpSpPr/>
            <p:nvPr/>
          </p:nvGrpSpPr>
          <p:grpSpPr>
            <a:xfrm>
              <a:off x="2714956" y="2138779"/>
              <a:ext cx="1828800" cy="2426317"/>
              <a:chOff x="2714956" y="2138779"/>
              <a:chExt cx="1828800" cy="2426317"/>
            </a:xfrm>
          </p:grpSpPr>
          <p:pic>
            <p:nvPicPr>
              <p:cNvPr id="5" name="Picture 4" descr="A black rectang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93CB828B-BA4B-75FC-F223-8A5816D51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2156" y="2754237"/>
                <a:ext cx="914400" cy="1013702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72A5EC-1320-1B9A-CCFC-EEB2234740A0}"/>
                  </a:ext>
                </a:extLst>
              </p:cNvPr>
              <p:cNvSpPr txBox="1"/>
              <p:nvPr/>
            </p:nvSpPr>
            <p:spPr>
              <a:xfrm>
                <a:off x="3055698" y="2138779"/>
                <a:ext cx="1147316" cy="4982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2797" b="1" cap="small" dirty="0">
                    <a:latin typeface="+mj-lt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E</a:t>
                </a:r>
                <a:r>
                  <a:rPr lang="en-US" sz="2797" b="1" cap="small" dirty="0">
                    <a:solidFill>
                      <a:schemeClr val="accent1"/>
                    </a:solidFill>
                    <a:latin typeface="+mj-lt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xtend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FFA296-5A0C-2FB2-136F-86622056F966}"/>
                  </a:ext>
                </a:extLst>
              </p:cNvPr>
              <p:cNvSpPr txBox="1"/>
              <p:nvPr/>
            </p:nvSpPr>
            <p:spPr>
              <a:xfrm>
                <a:off x="2714956" y="3980321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99" dirty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Extend with a new concept or tool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A2F02-BA2A-523D-6654-B1A7D20B3E5A}"/>
                </a:ext>
              </a:extLst>
            </p:cNvPr>
            <p:cNvGrpSpPr/>
            <p:nvPr/>
          </p:nvGrpSpPr>
          <p:grpSpPr>
            <a:xfrm>
              <a:off x="4709321" y="2138779"/>
              <a:ext cx="1829135" cy="2426317"/>
              <a:chOff x="4709321" y="2138779"/>
              <a:chExt cx="1829135" cy="2426317"/>
            </a:xfrm>
          </p:grpSpPr>
          <p:pic>
            <p:nvPicPr>
              <p:cNvPr id="3" name="Picture 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488CDDE4-5A67-EC60-7E30-61ABCF7F7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1032" y="2767312"/>
                <a:ext cx="765711" cy="98755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8DEA1A-397D-2ACA-2E13-4713C927863B}"/>
                  </a:ext>
                </a:extLst>
              </p:cNvPr>
              <p:cNvSpPr txBox="1"/>
              <p:nvPr/>
            </p:nvSpPr>
            <p:spPr>
              <a:xfrm>
                <a:off x="5123376" y="2138779"/>
                <a:ext cx="1001022" cy="4982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2797" b="1" cap="small" dirty="0">
                    <a:latin typeface="+mj-lt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A</a:t>
                </a:r>
                <a:r>
                  <a:rPr lang="en-US" sz="2797" b="1" cap="small" dirty="0">
                    <a:solidFill>
                      <a:schemeClr val="accent1"/>
                    </a:solidFill>
                    <a:latin typeface="+mj-lt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pply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6B427F-C6A1-BD6C-A8BC-9059F083CF53}"/>
                  </a:ext>
                </a:extLst>
              </p:cNvPr>
              <p:cNvSpPr txBox="1"/>
              <p:nvPr/>
            </p:nvSpPr>
            <p:spPr>
              <a:xfrm>
                <a:off x="4709321" y="3980321"/>
                <a:ext cx="1829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99" dirty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Apply to your product or market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7E301F-3075-B33E-A0D5-EFA8DFE6F550}"/>
                </a:ext>
              </a:extLst>
            </p:cNvPr>
            <p:cNvGrpSpPr/>
            <p:nvPr/>
          </p:nvGrpSpPr>
          <p:grpSpPr>
            <a:xfrm>
              <a:off x="6694770" y="2138779"/>
              <a:ext cx="1847300" cy="2426317"/>
              <a:chOff x="6694770" y="2138779"/>
              <a:chExt cx="1847300" cy="2426317"/>
            </a:xfrm>
          </p:grpSpPr>
          <p:pic>
            <p:nvPicPr>
              <p:cNvPr id="8" name="Picture 7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5769BCFE-5CE0-34D4-D12D-17972D799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5500" y="2946110"/>
                <a:ext cx="1005840" cy="629956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C49386-D2B3-C355-0878-F242A4065037}"/>
                  </a:ext>
                </a:extLst>
              </p:cNvPr>
              <p:cNvSpPr txBox="1"/>
              <p:nvPr/>
            </p:nvSpPr>
            <p:spPr>
              <a:xfrm>
                <a:off x="6694770" y="2138779"/>
                <a:ext cx="1847300" cy="4982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2797" b="1" cap="small" dirty="0">
                    <a:latin typeface="+mj-lt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P</a:t>
                </a:r>
                <a:r>
                  <a:rPr lang="en-US" sz="2797" b="1" cap="small" dirty="0">
                    <a:solidFill>
                      <a:schemeClr val="accent1"/>
                    </a:solidFill>
                    <a:latin typeface="+mj-lt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eer review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DCC75A-9320-6850-D2CD-3991CCEADB15}"/>
                  </a:ext>
                </a:extLst>
              </p:cNvPr>
              <p:cNvSpPr txBox="1"/>
              <p:nvPr/>
            </p:nvSpPr>
            <p:spPr>
              <a:xfrm>
                <a:off x="6704020" y="3980321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99" dirty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Peer review and next steps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883512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P-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1366-E365-A183-3F07-DD6A0029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7F7BAFD-3FCD-A577-2793-7367C7ACE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7" y="612651"/>
            <a:ext cx="1828800" cy="18288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772C048-CFDB-094B-54C3-C1E018F74B6A}"/>
              </a:ext>
            </a:extLst>
          </p:cNvPr>
          <p:cNvGrpSpPr/>
          <p:nvPr/>
        </p:nvGrpSpPr>
        <p:grpSpPr>
          <a:xfrm>
            <a:off x="661261" y="2138780"/>
            <a:ext cx="1828800" cy="2426317"/>
            <a:chOff x="720591" y="2138779"/>
            <a:chExt cx="1828800" cy="2426317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E8B7A554-7B87-90A0-03D5-60B18DAD4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28" t="4735" r="7788" b="3987"/>
            <a:stretch/>
          </p:blipFill>
          <p:spPr>
            <a:xfrm>
              <a:off x="1177791" y="2769442"/>
              <a:ext cx="914400" cy="9832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2158F5-4506-DB69-A302-79D1226C77AA}"/>
                </a:ext>
              </a:extLst>
            </p:cNvPr>
            <p:cNvSpPr txBox="1"/>
            <p:nvPr/>
          </p:nvSpPr>
          <p:spPr>
            <a:xfrm>
              <a:off x="1153084" y="2138779"/>
              <a:ext cx="963813" cy="4982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2797" b="1" cap="small" dirty="0"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L</a:t>
              </a:r>
              <a:r>
                <a:rPr lang="en-US" sz="2797" b="1" cap="small" dirty="0">
                  <a:solidFill>
                    <a:schemeClr val="accent1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earn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2359B-465D-FEC2-726D-F24EEFD9B290}"/>
                </a:ext>
              </a:extLst>
            </p:cNvPr>
            <p:cNvSpPr txBox="1"/>
            <p:nvPr/>
          </p:nvSpPr>
          <p:spPr>
            <a:xfrm>
              <a:off x="720591" y="3980321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99" dirty="0"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Learn and discuss key concepts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2FE82F-0374-2976-C0A8-1FF64C6BFB4A}"/>
              </a:ext>
            </a:extLst>
          </p:cNvPr>
          <p:cNvGrpSpPr/>
          <p:nvPr/>
        </p:nvGrpSpPr>
        <p:grpSpPr>
          <a:xfrm>
            <a:off x="2655626" y="2138780"/>
            <a:ext cx="1828800" cy="2426317"/>
            <a:chOff x="2714956" y="2138779"/>
            <a:chExt cx="1828800" cy="2426317"/>
          </a:xfrm>
        </p:grpSpPr>
        <p:pic>
          <p:nvPicPr>
            <p:cNvPr id="5" name="Picture 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3CB828B-BA4B-75FC-F223-8A5816D51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156" y="2754237"/>
              <a:ext cx="914400" cy="10137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72A5EC-1320-1B9A-CCFC-EEB2234740A0}"/>
                </a:ext>
              </a:extLst>
            </p:cNvPr>
            <p:cNvSpPr txBox="1"/>
            <p:nvPr/>
          </p:nvSpPr>
          <p:spPr>
            <a:xfrm>
              <a:off x="3055698" y="2138779"/>
              <a:ext cx="1147316" cy="4982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2797" b="1" cap="small" dirty="0"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</a:t>
              </a:r>
              <a:r>
                <a:rPr lang="en-US" sz="2797" b="1" cap="small" dirty="0">
                  <a:solidFill>
                    <a:schemeClr val="accent1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xtend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FFA296-5A0C-2FB2-136F-86622056F966}"/>
                </a:ext>
              </a:extLst>
            </p:cNvPr>
            <p:cNvSpPr txBox="1"/>
            <p:nvPr/>
          </p:nvSpPr>
          <p:spPr>
            <a:xfrm>
              <a:off x="2714956" y="3980321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99" dirty="0"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Extend with a new concept or tool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AA2F02-BA2A-523D-6654-B1A7D20B3E5A}"/>
              </a:ext>
            </a:extLst>
          </p:cNvPr>
          <p:cNvGrpSpPr/>
          <p:nvPr/>
        </p:nvGrpSpPr>
        <p:grpSpPr>
          <a:xfrm>
            <a:off x="4649993" y="2138780"/>
            <a:ext cx="1829135" cy="2426317"/>
            <a:chOff x="4709321" y="2138779"/>
            <a:chExt cx="1829135" cy="2426317"/>
          </a:xfrm>
        </p:grpSpPr>
        <p:pic>
          <p:nvPicPr>
            <p:cNvPr id="3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88CDDE4-5A67-EC60-7E30-61ABCF7F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1032" y="2767312"/>
              <a:ext cx="765711" cy="98755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8DEA1A-397D-2ACA-2E13-4713C927863B}"/>
                </a:ext>
              </a:extLst>
            </p:cNvPr>
            <p:cNvSpPr txBox="1"/>
            <p:nvPr/>
          </p:nvSpPr>
          <p:spPr>
            <a:xfrm>
              <a:off x="5123376" y="2138779"/>
              <a:ext cx="1001022" cy="4982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2797" b="1" cap="small" dirty="0"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A</a:t>
              </a:r>
              <a:r>
                <a:rPr lang="en-US" sz="2797" b="1" cap="small" dirty="0">
                  <a:solidFill>
                    <a:schemeClr val="accent1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pply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6B427F-C6A1-BD6C-A8BC-9059F083CF53}"/>
                </a:ext>
              </a:extLst>
            </p:cNvPr>
            <p:cNvSpPr txBox="1"/>
            <p:nvPr/>
          </p:nvSpPr>
          <p:spPr>
            <a:xfrm>
              <a:off x="4709321" y="3980321"/>
              <a:ext cx="1829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99" dirty="0"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Apply to your product or market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7E301F-3075-B33E-A0D5-EFA8DFE6F550}"/>
              </a:ext>
            </a:extLst>
          </p:cNvPr>
          <p:cNvGrpSpPr/>
          <p:nvPr/>
        </p:nvGrpSpPr>
        <p:grpSpPr>
          <a:xfrm>
            <a:off x="6635440" y="2138780"/>
            <a:ext cx="1847300" cy="2426317"/>
            <a:chOff x="6694770" y="2138779"/>
            <a:chExt cx="1847300" cy="2426317"/>
          </a:xfrm>
        </p:grpSpPr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769BCFE-5CE0-34D4-D12D-17972D79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5500" y="2946110"/>
              <a:ext cx="1005840" cy="6299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C49386-D2B3-C355-0878-F242A4065037}"/>
                </a:ext>
              </a:extLst>
            </p:cNvPr>
            <p:cNvSpPr txBox="1"/>
            <p:nvPr/>
          </p:nvSpPr>
          <p:spPr>
            <a:xfrm>
              <a:off x="6694770" y="2138779"/>
              <a:ext cx="1847300" cy="4982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2797" b="1" cap="small" dirty="0"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P</a:t>
              </a:r>
              <a:r>
                <a:rPr lang="en-US" sz="2797" b="1" cap="small" dirty="0">
                  <a:solidFill>
                    <a:schemeClr val="accent1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eer review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CC75A-9320-6850-D2CD-3991CCEADB15}"/>
                </a:ext>
              </a:extLst>
            </p:cNvPr>
            <p:cNvSpPr txBox="1"/>
            <p:nvPr/>
          </p:nvSpPr>
          <p:spPr>
            <a:xfrm>
              <a:off x="6704020" y="3980321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99" dirty="0"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Peer review and next 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3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60" y="801696"/>
            <a:ext cx="7920165" cy="3725861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41327" indent="-341327"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lang="en-US" b="0" i="0" smtClean="0"/>
            </a:lvl1pPr>
            <a:lvl2pPr marL="704766" indent="-341327">
              <a:buClr>
                <a:schemeClr val="bg1">
                  <a:lumMod val="65000"/>
                </a:schemeClr>
              </a:buClr>
              <a:buSzPct val="80000"/>
              <a:buFontTx/>
              <a:buBlip>
                <a:blip r:embed="rId2"/>
              </a:buBlip>
              <a:defRPr lang="en-US" b="0" i="0" smtClean="0"/>
            </a:lvl2pPr>
            <a:lvl3pPr>
              <a:defRPr sz="1599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6D09AD-7E3F-C19C-A42E-C305D30F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39559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850">
          <p15:clr>
            <a:srgbClr val="FBAE40"/>
          </p15:clr>
        </p15:guide>
        <p15:guide id="2" orient="horz" pos="213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artz_framewo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7B014525-C113-B441-B841-6542154FDD60}"/>
              </a:ext>
            </a:extLst>
          </p:cNvPr>
          <p:cNvSpPr/>
          <p:nvPr/>
        </p:nvSpPr>
        <p:spPr>
          <a:xfrm>
            <a:off x="4568446" y="698855"/>
            <a:ext cx="4151888" cy="1370708"/>
          </a:xfrm>
          <a:prstGeom prst="rect">
            <a:avLst/>
          </a:prstGeom>
          <a:solidFill>
            <a:srgbClr val="D6E0FF"/>
          </a:solidFill>
          <a:ln w="19050"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C482BAE-9816-DC48-97C9-CC45CEF4FDFC}"/>
              </a:ext>
            </a:extLst>
          </p:cNvPr>
          <p:cNvSpPr/>
          <p:nvPr/>
        </p:nvSpPr>
        <p:spPr>
          <a:xfrm>
            <a:off x="4564900" y="2062632"/>
            <a:ext cx="4155443" cy="1371600"/>
          </a:xfrm>
          <a:prstGeom prst="rect">
            <a:avLst/>
          </a:prstGeom>
          <a:solidFill>
            <a:srgbClr val="D6E0FF"/>
          </a:solidFill>
          <a:ln w="19050"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DA0ACC-74EA-C94C-8266-777A282EC770}"/>
              </a:ext>
            </a:extLst>
          </p:cNvPr>
          <p:cNvSpPr/>
          <p:nvPr/>
        </p:nvSpPr>
        <p:spPr>
          <a:xfrm>
            <a:off x="414299" y="2062632"/>
            <a:ext cx="41577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12649AA-A118-284D-84A7-8A93AF550505}"/>
              </a:ext>
            </a:extLst>
          </p:cNvPr>
          <p:cNvSpPr/>
          <p:nvPr/>
        </p:nvSpPr>
        <p:spPr>
          <a:xfrm>
            <a:off x="414309" y="698855"/>
            <a:ext cx="4157701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D739A93-22C6-1446-97F4-03D39A242F1D}"/>
              </a:ext>
            </a:extLst>
          </p:cNvPr>
          <p:cNvSpPr/>
          <p:nvPr/>
        </p:nvSpPr>
        <p:spPr>
          <a:xfrm>
            <a:off x="414299" y="3424113"/>
            <a:ext cx="4150590" cy="1371600"/>
          </a:xfrm>
          <a:prstGeom prst="rect">
            <a:avLst/>
          </a:prstGeom>
          <a:solidFill>
            <a:srgbClr val="D6D6D6"/>
          </a:solidFill>
          <a:ln w="19050"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93FA5D5-6AF2-4246-B30A-C58DF45FD755}"/>
              </a:ext>
            </a:extLst>
          </p:cNvPr>
          <p:cNvSpPr/>
          <p:nvPr/>
        </p:nvSpPr>
        <p:spPr>
          <a:xfrm>
            <a:off x="4564900" y="3424113"/>
            <a:ext cx="4155443" cy="1371600"/>
          </a:xfrm>
          <a:prstGeom prst="rect">
            <a:avLst/>
          </a:prstGeom>
          <a:solidFill>
            <a:srgbClr val="D6D6D6"/>
          </a:solidFill>
          <a:ln w="19050"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D93EF55-9173-974E-BD63-DBD5A61A67D3}"/>
              </a:ext>
            </a:extLst>
          </p:cNvPr>
          <p:cNvSpPr/>
          <p:nvPr/>
        </p:nvSpPr>
        <p:spPr>
          <a:xfrm rot="16200000">
            <a:off x="-105927" y="1221425"/>
            <a:ext cx="1344377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1396" b="0" i="0">
                <a:latin typeface="+mj-lt"/>
                <a:ea typeface="+mj-ea"/>
                <a:cs typeface="Calibri" panose="020F0502020204030204" pitchFamily="34" charset="0"/>
              </a:rPr>
              <a:t>CONNECT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C3A7116-0932-E04F-BCBA-49A8A44E06B5}"/>
              </a:ext>
            </a:extLst>
          </p:cNvPr>
          <p:cNvSpPr/>
          <p:nvPr/>
        </p:nvSpPr>
        <p:spPr>
          <a:xfrm rot="5400000">
            <a:off x="7905624" y="1222838"/>
            <a:ext cx="1323797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1396" b="0" i="0">
                <a:latin typeface="+mj-lt"/>
                <a:ea typeface="+mj-ea"/>
                <a:cs typeface="Calibri" panose="020F0502020204030204" pitchFamily="34" charset="0"/>
              </a:rPr>
              <a:t>DISCOVER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AF75085-C4E1-A947-B7F1-7B3B19A94DF3}"/>
              </a:ext>
            </a:extLst>
          </p:cNvPr>
          <p:cNvSpPr/>
          <p:nvPr/>
        </p:nvSpPr>
        <p:spPr>
          <a:xfrm rot="16200000">
            <a:off x="-105927" y="2598260"/>
            <a:ext cx="1344377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1396" b="0" i="0">
                <a:latin typeface="+mj-lt"/>
                <a:ea typeface="+mj-ea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783CB4D-8F1E-CE4E-9B27-55687ECED600}"/>
              </a:ext>
            </a:extLst>
          </p:cNvPr>
          <p:cNvSpPr/>
          <p:nvPr/>
        </p:nvSpPr>
        <p:spPr>
          <a:xfrm rot="16200000">
            <a:off x="-105927" y="3956604"/>
            <a:ext cx="1344377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1396" b="0" i="0">
                <a:latin typeface="+mj-lt"/>
                <a:ea typeface="+mj-ea"/>
                <a:cs typeface="Calibri" panose="020F0502020204030204" pitchFamily="34" charset="0"/>
              </a:rPr>
              <a:t>CREATE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A5F6A16-21DD-B949-B53E-FB103932193F}"/>
              </a:ext>
            </a:extLst>
          </p:cNvPr>
          <p:cNvSpPr/>
          <p:nvPr/>
        </p:nvSpPr>
        <p:spPr>
          <a:xfrm rot="5400000">
            <a:off x="7905624" y="2584728"/>
            <a:ext cx="1323797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1396" b="0" i="0">
                <a:latin typeface="+mj-lt"/>
                <a:ea typeface="+mj-ea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C53823-BC90-A842-93A8-2F8850166048}"/>
              </a:ext>
            </a:extLst>
          </p:cNvPr>
          <p:cNvSpPr/>
          <p:nvPr/>
        </p:nvSpPr>
        <p:spPr>
          <a:xfrm rot="5400000">
            <a:off x="7905624" y="3973253"/>
            <a:ext cx="1323797" cy="30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1396" b="0" i="0">
                <a:latin typeface="+mj-lt"/>
                <a:ea typeface="+mj-ea"/>
                <a:cs typeface="Calibri" panose="020F0502020204030204" pitchFamily="34" charset="0"/>
              </a:rPr>
              <a:t>DESCRIBE</a:t>
            </a:r>
          </a:p>
        </p:txBody>
      </p:sp>
      <p:sp>
        <p:nvSpPr>
          <p:cNvPr id="105" name="Title 2">
            <a:extLst>
              <a:ext uri="{FF2B5EF4-FFF2-40B4-BE49-F238E27FC236}">
                <a16:creationId xmlns:a16="http://schemas.microsoft.com/office/drawing/2014/main" id="{7A2D79D8-B050-7A44-BC82-703E1B18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0860" y="144725"/>
            <a:ext cx="6699472" cy="430085"/>
          </a:xfrm>
        </p:spPr>
        <p:txBody>
          <a:bodyPr/>
          <a:lstStyle>
            <a:lvl1pPr algn="r">
              <a:defRPr sz="2398" b="0" i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Define your process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B8EC83D-47B5-E84D-AE44-A6A9242238BC}"/>
              </a:ext>
            </a:extLst>
          </p:cNvPr>
          <p:cNvSpPr txBox="1"/>
          <p:nvPr/>
        </p:nvSpPr>
        <p:spPr>
          <a:xfrm>
            <a:off x="8489795" y="5018049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1" b="0" i="0">
              <a:solidFill>
                <a:schemeClr val="tx2"/>
              </a:solidFill>
              <a:latin typeface="+mj-lt"/>
              <a:ea typeface="Century Gothic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5EEADC-4D56-BC47-B868-2B77601C3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5EE83E00-38A8-7246-A59C-C49C7918F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0039" y="893100"/>
            <a:ext cx="2560320" cy="91440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099" b="0" i="0">
                <a:solidFill>
                  <a:schemeClr val="tx1"/>
                </a:solidFill>
                <a:latin typeface="+mn-lt"/>
              </a:defRPr>
            </a:lvl1pPr>
            <a:lvl2pPr>
              <a:defRPr sz="1395"/>
            </a:lvl2pPr>
            <a:lvl3pPr>
              <a:defRPr sz="1395"/>
            </a:lvl3pPr>
            <a:lvl4pPr>
              <a:defRPr sz="1395"/>
            </a:lvl4pPr>
            <a:lvl5pPr>
              <a:defRPr sz="1395"/>
            </a:lvl5pPr>
          </a:lstStyle>
          <a:p>
            <a:pPr lvl="0"/>
            <a:r>
              <a:rPr lang="en-US"/>
              <a:t>Artifacts and activities</a:t>
            </a:r>
          </a:p>
        </p:txBody>
      </p:sp>
      <p:sp>
        <p:nvSpPr>
          <p:cNvPr id="99" name="Text Placeholder 10">
            <a:extLst>
              <a:ext uri="{FF2B5EF4-FFF2-40B4-BE49-F238E27FC236}">
                <a16:creationId xmlns:a16="http://schemas.microsoft.com/office/drawing/2014/main" id="{F7782DCD-8294-714F-9167-7B450F6638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386" y="925023"/>
            <a:ext cx="2560320" cy="9144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99" b="0" i="0">
                <a:solidFill>
                  <a:schemeClr val="tx1"/>
                </a:solidFill>
                <a:latin typeface="+mn-lt"/>
              </a:defRPr>
            </a:lvl1pPr>
            <a:lvl2pPr>
              <a:defRPr sz="1395"/>
            </a:lvl2pPr>
            <a:lvl3pPr>
              <a:defRPr sz="1395"/>
            </a:lvl3pPr>
            <a:lvl4pPr>
              <a:defRPr sz="1395"/>
            </a:lvl4pPr>
            <a:lvl5pPr>
              <a:defRPr sz="1395"/>
            </a:lvl5pPr>
          </a:lstStyle>
          <a:p>
            <a:pPr lvl="0"/>
            <a:r>
              <a:rPr lang="en-US"/>
              <a:t>Artifacts and activities</a:t>
            </a:r>
          </a:p>
        </p:txBody>
      </p:sp>
      <p:sp>
        <p:nvSpPr>
          <p:cNvPr id="100" name="Text Placeholder 10">
            <a:extLst>
              <a:ext uri="{FF2B5EF4-FFF2-40B4-BE49-F238E27FC236}">
                <a16:creationId xmlns:a16="http://schemas.microsoft.com/office/drawing/2014/main" id="{D611CA01-A030-E445-845B-69E2AE26BF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386" y="2303534"/>
            <a:ext cx="2560320" cy="9144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99" b="0" i="0">
                <a:solidFill>
                  <a:schemeClr val="tx1"/>
                </a:solidFill>
                <a:latin typeface="+mn-lt"/>
              </a:defRPr>
            </a:lvl1pPr>
            <a:lvl2pPr>
              <a:defRPr sz="1395"/>
            </a:lvl2pPr>
            <a:lvl3pPr>
              <a:defRPr sz="1395"/>
            </a:lvl3pPr>
            <a:lvl4pPr>
              <a:defRPr sz="1395"/>
            </a:lvl4pPr>
            <a:lvl5pPr>
              <a:defRPr sz="1395"/>
            </a:lvl5pPr>
          </a:lstStyle>
          <a:p>
            <a:pPr lvl="0"/>
            <a:r>
              <a:rPr lang="en-US"/>
              <a:t>Artifacts and activities</a:t>
            </a:r>
          </a:p>
        </p:txBody>
      </p:sp>
      <p:sp>
        <p:nvSpPr>
          <p:cNvPr id="101" name="Text Placeholder 10">
            <a:extLst>
              <a:ext uri="{FF2B5EF4-FFF2-40B4-BE49-F238E27FC236}">
                <a16:creationId xmlns:a16="http://schemas.microsoft.com/office/drawing/2014/main" id="{8C40A6DC-6087-4444-9D84-79B687AB2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0039" y="2284091"/>
            <a:ext cx="2560320" cy="91440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099" b="0" i="0">
                <a:solidFill>
                  <a:schemeClr val="tx1"/>
                </a:solidFill>
                <a:latin typeface="+mn-lt"/>
              </a:defRPr>
            </a:lvl1pPr>
            <a:lvl2pPr>
              <a:defRPr sz="1395"/>
            </a:lvl2pPr>
            <a:lvl3pPr>
              <a:defRPr sz="1395"/>
            </a:lvl3pPr>
            <a:lvl4pPr>
              <a:defRPr sz="1395"/>
            </a:lvl4pPr>
            <a:lvl5pPr>
              <a:defRPr sz="1395"/>
            </a:lvl5pPr>
          </a:lstStyle>
          <a:p>
            <a:pPr lvl="0"/>
            <a:r>
              <a:rPr lang="en-US"/>
              <a:t>Artifacts and activities</a:t>
            </a:r>
          </a:p>
        </p:txBody>
      </p:sp>
      <p:sp>
        <p:nvSpPr>
          <p:cNvPr id="102" name="Text Placeholder 10">
            <a:extLst>
              <a:ext uri="{FF2B5EF4-FFF2-40B4-BE49-F238E27FC236}">
                <a16:creationId xmlns:a16="http://schemas.microsoft.com/office/drawing/2014/main" id="{5B4881C7-40DE-E441-8390-3782BD405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1739" y="3684776"/>
            <a:ext cx="2560320" cy="91440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099" b="0" i="0">
                <a:solidFill>
                  <a:schemeClr val="tx1"/>
                </a:solidFill>
                <a:latin typeface="+mn-lt"/>
              </a:defRPr>
            </a:lvl1pPr>
            <a:lvl2pPr>
              <a:defRPr sz="1395"/>
            </a:lvl2pPr>
            <a:lvl3pPr>
              <a:defRPr sz="1395"/>
            </a:lvl3pPr>
            <a:lvl4pPr>
              <a:defRPr sz="1395"/>
            </a:lvl4pPr>
            <a:lvl5pPr>
              <a:defRPr sz="1395"/>
            </a:lvl5pPr>
          </a:lstStyle>
          <a:p>
            <a:pPr lvl="0"/>
            <a:r>
              <a:rPr lang="en-US"/>
              <a:t>Artifacts and activities</a:t>
            </a:r>
          </a:p>
        </p:txBody>
      </p:sp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A440F2C9-B02D-AE41-AE44-BE0E355760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86" y="3692050"/>
            <a:ext cx="2560320" cy="914400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99" b="0" i="0">
                <a:solidFill>
                  <a:schemeClr val="tx1"/>
                </a:solidFill>
                <a:latin typeface="+mn-lt"/>
              </a:defRPr>
            </a:lvl1pPr>
            <a:lvl2pPr>
              <a:defRPr sz="1395"/>
            </a:lvl2pPr>
            <a:lvl3pPr>
              <a:defRPr sz="1395"/>
            </a:lvl3pPr>
            <a:lvl4pPr>
              <a:defRPr sz="1395"/>
            </a:lvl4pPr>
            <a:lvl5pPr>
              <a:defRPr sz="1395"/>
            </a:lvl5pPr>
          </a:lstStyle>
          <a:p>
            <a:pPr lvl="0"/>
            <a:r>
              <a:rPr lang="en-US"/>
              <a:t>Artifacts and activities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0150B5-E14E-068F-F9E3-E5AC4153B6E4}"/>
              </a:ext>
            </a:extLst>
          </p:cNvPr>
          <p:cNvSpPr txBox="1"/>
          <p:nvPr/>
        </p:nvSpPr>
        <p:spPr>
          <a:xfrm>
            <a:off x="609607" y="4893410"/>
            <a:ext cx="741100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for the Quartz Open Framework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13272-135D-032C-769B-04ACC2C9D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30" y="115963"/>
            <a:ext cx="1334835" cy="4901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B2912C-32E0-6FDD-FE87-50740B33E3F5}"/>
              </a:ext>
            </a:extLst>
          </p:cNvPr>
          <p:cNvGrpSpPr>
            <a:grpSpLocks noChangeAspect="1"/>
          </p:cNvGrpSpPr>
          <p:nvPr/>
        </p:nvGrpSpPr>
        <p:grpSpPr>
          <a:xfrm rot="1804869">
            <a:off x="2794475" y="925027"/>
            <a:ext cx="3555052" cy="3657600"/>
            <a:chOff x="2647828" y="592074"/>
            <a:chExt cx="3848344" cy="3959352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84BE65A4-1CA6-E8C3-7A1D-1C00CEF3F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716" y="592074"/>
              <a:ext cx="1466568" cy="1260556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DISCOVER</a:t>
              </a: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89FA4AF3-882F-35A5-C60F-14CC61C28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716" y="3290870"/>
              <a:ext cx="1466568" cy="1260556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CREATE</a:t>
              </a: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186279E7-413B-7C52-9726-891648D47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7828" y="1261893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CONNECT</a:t>
              </a: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0C9F51C0-33AA-28E4-EA03-ACEDED910D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604" y="1264148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COMMIT</a:t>
              </a: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966A60FD-7FCA-A61E-9268-C2CC97CA7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7828" y="2621051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DELIVER</a:t>
              </a: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DA779F5E-121A-ED3D-BB74-6EAB7C8DB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604" y="2621051"/>
              <a:ext cx="1466568" cy="1260557"/>
            </a:xfrm>
            <a:prstGeom prst="hexagon">
              <a:avLst>
                <a:gd name="adj" fmla="val 29090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45720" rIns="0" bIns="45720" rtlCol="0" anchor="ctr">
              <a:noAutofit/>
            </a:bodyPr>
            <a:lstStyle/>
            <a:p>
              <a:pPr algn="ctr"/>
              <a:r>
                <a:rPr lang="en-US" sz="1995" b="0" cap="none" spc="0" dirty="0">
                  <a:ln w="0">
                    <a:noFill/>
                  </a:ln>
                  <a:solidFill>
                    <a:schemeClr val="bg1"/>
                  </a:solidFill>
                  <a:latin typeface="+mj-lt"/>
                  <a:ea typeface="+mj-ea"/>
                </a:rPr>
                <a:t>DESCRIBE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804935-00EC-B508-9FC2-D537ED1FBBE2}"/>
                </a:ext>
              </a:extLst>
            </p:cNvPr>
            <p:cNvGrpSpPr/>
            <p:nvPr/>
          </p:nvGrpSpPr>
          <p:grpSpPr>
            <a:xfrm>
              <a:off x="3834027" y="1890425"/>
              <a:ext cx="1557317" cy="1372001"/>
              <a:chOff x="3834027" y="1890425"/>
              <a:chExt cx="1557317" cy="1372001"/>
            </a:xfrm>
          </p:grpSpPr>
          <p:sp>
            <p:nvSpPr>
              <p:cNvPr id="24" name="Diamond 2">
                <a:extLst>
                  <a:ext uri="{FF2B5EF4-FFF2-40B4-BE49-F238E27FC236}">
                    <a16:creationId xmlns:a16="http://schemas.microsoft.com/office/drawing/2014/main" id="{ED80EE97-E805-951C-6F46-58B482A48F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4027" y="1932068"/>
                <a:ext cx="728447" cy="1279364"/>
              </a:xfrm>
              <a:custGeom>
                <a:avLst/>
                <a:gdLst>
                  <a:gd name="connsiteX0" fmla="*/ 0 w 797805"/>
                  <a:gd name="connsiteY0" fmla="*/ 641270 h 1282539"/>
                  <a:gd name="connsiteX1" fmla="*/ 398903 w 797805"/>
                  <a:gd name="connsiteY1" fmla="*/ 0 h 1282539"/>
                  <a:gd name="connsiteX2" fmla="*/ 797805 w 797805"/>
                  <a:gd name="connsiteY2" fmla="*/ 641270 h 1282539"/>
                  <a:gd name="connsiteX3" fmla="*/ 398903 w 797805"/>
                  <a:gd name="connsiteY3" fmla="*/ 1282539 h 1282539"/>
                  <a:gd name="connsiteX4" fmla="*/ 0 w 797805"/>
                  <a:gd name="connsiteY4" fmla="*/ 641270 h 1282539"/>
                  <a:gd name="connsiteX0" fmla="*/ 0 w 772405"/>
                  <a:gd name="connsiteY0" fmla="*/ 641270 h 1282539"/>
                  <a:gd name="connsiteX1" fmla="*/ 373503 w 772405"/>
                  <a:gd name="connsiteY1" fmla="*/ 0 h 1282539"/>
                  <a:gd name="connsiteX2" fmla="*/ 772405 w 772405"/>
                  <a:gd name="connsiteY2" fmla="*/ 641270 h 1282539"/>
                  <a:gd name="connsiteX3" fmla="*/ 373503 w 772405"/>
                  <a:gd name="connsiteY3" fmla="*/ 1282539 h 1282539"/>
                  <a:gd name="connsiteX4" fmla="*/ 0 w 772405"/>
                  <a:gd name="connsiteY4" fmla="*/ 641270 h 1282539"/>
                  <a:gd name="connsiteX0" fmla="*/ 0 w 689855"/>
                  <a:gd name="connsiteY0" fmla="*/ 641270 h 1282539"/>
                  <a:gd name="connsiteX1" fmla="*/ 373503 w 689855"/>
                  <a:gd name="connsiteY1" fmla="*/ 0 h 1282539"/>
                  <a:gd name="connsiteX2" fmla="*/ 689855 w 689855"/>
                  <a:gd name="connsiteY2" fmla="*/ 644445 h 1282539"/>
                  <a:gd name="connsiteX3" fmla="*/ 373503 w 689855"/>
                  <a:gd name="connsiteY3" fmla="*/ 1282539 h 1282539"/>
                  <a:gd name="connsiteX4" fmla="*/ 0 w 689855"/>
                  <a:gd name="connsiteY4" fmla="*/ 641270 h 1282539"/>
                  <a:gd name="connsiteX0" fmla="*/ 0 w 731130"/>
                  <a:gd name="connsiteY0" fmla="*/ 641270 h 1282539"/>
                  <a:gd name="connsiteX1" fmla="*/ 373503 w 731130"/>
                  <a:gd name="connsiteY1" fmla="*/ 0 h 1282539"/>
                  <a:gd name="connsiteX2" fmla="*/ 731130 w 731130"/>
                  <a:gd name="connsiteY2" fmla="*/ 650795 h 1282539"/>
                  <a:gd name="connsiteX3" fmla="*/ 373503 w 731130"/>
                  <a:gd name="connsiteY3" fmla="*/ 1282539 h 1282539"/>
                  <a:gd name="connsiteX4" fmla="*/ 0 w 731130"/>
                  <a:gd name="connsiteY4" fmla="*/ 641270 h 1282539"/>
                  <a:gd name="connsiteX0" fmla="*/ 0 w 737480"/>
                  <a:gd name="connsiteY0" fmla="*/ 638095 h 1282539"/>
                  <a:gd name="connsiteX1" fmla="*/ 379853 w 737480"/>
                  <a:gd name="connsiteY1" fmla="*/ 0 h 1282539"/>
                  <a:gd name="connsiteX2" fmla="*/ 737480 w 737480"/>
                  <a:gd name="connsiteY2" fmla="*/ 650795 h 1282539"/>
                  <a:gd name="connsiteX3" fmla="*/ 379853 w 737480"/>
                  <a:gd name="connsiteY3" fmla="*/ 1282539 h 1282539"/>
                  <a:gd name="connsiteX4" fmla="*/ 0 w 737480"/>
                  <a:gd name="connsiteY4" fmla="*/ 638095 h 1282539"/>
                  <a:gd name="connsiteX0" fmla="*/ 0 w 737480"/>
                  <a:gd name="connsiteY0" fmla="*/ 638095 h 1269839"/>
                  <a:gd name="connsiteX1" fmla="*/ 379853 w 737480"/>
                  <a:gd name="connsiteY1" fmla="*/ 0 h 1269839"/>
                  <a:gd name="connsiteX2" fmla="*/ 737480 w 737480"/>
                  <a:gd name="connsiteY2" fmla="*/ 650795 h 1269839"/>
                  <a:gd name="connsiteX3" fmla="*/ 370328 w 737480"/>
                  <a:gd name="connsiteY3" fmla="*/ 1269839 h 1269839"/>
                  <a:gd name="connsiteX4" fmla="*/ 0 w 737480"/>
                  <a:gd name="connsiteY4" fmla="*/ 638095 h 1269839"/>
                  <a:gd name="connsiteX0" fmla="*/ 0 w 740655"/>
                  <a:gd name="connsiteY0" fmla="*/ 638095 h 1269839"/>
                  <a:gd name="connsiteX1" fmla="*/ 379853 w 740655"/>
                  <a:gd name="connsiteY1" fmla="*/ 0 h 1269839"/>
                  <a:gd name="connsiteX2" fmla="*/ 740655 w 740655"/>
                  <a:gd name="connsiteY2" fmla="*/ 653970 h 1269839"/>
                  <a:gd name="connsiteX3" fmla="*/ 370328 w 740655"/>
                  <a:gd name="connsiteY3" fmla="*/ 1269839 h 1269839"/>
                  <a:gd name="connsiteX4" fmla="*/ 0 w 740655"/>
                  <a:gd name="connsiteY4" fmla="*/ 638095 h 1269839"/>
                  <a:gd name="connsiteX0" fmla="*/ 0 w 740655"/>
                  <a:gd name="connsiteY0" fmla="*/ 644445 h 1276189"/>
                  <a:gd name="connsiteX1" fmla="*/ 376678 w 740655"/>
                  <a:gd name="connsiteY1" fmla="*/ 0 h 1276189"/>
                  <a:gd name="connsiteX2" fmla="*/ 740655 w 740655"/>
                  <a:gd name="connsiteY2" fmla="*/ 660320 h 1276189"/>
                  <a:gd name="connsiteX3" fmla="*/ 370328 w 740655"/>
                  <a:gd name="connsiteY3" fmla="*/ 1276189 h 1276189"/>
                  <a:gd name="connsiteX4" fmla="*/ 0 w 740655"/>
                  <a:gd name="connsiteY4" fmla="*/ 644445 h 1276189"/>
                  <a:gd name="connsiteX0" fmla="*/ 0 w 743830"/>
                  <a:gd name="connsiteY0" fmla="*/ 641270 h 1276189"/>
                  <a:gd name="connsiteX1" fmla="*/ 379853 w 743830"/>
                  <a:gd name="connsiteY1" fmla="*/ 0 h 1276189"/>
                  <a:gd name="connsiteX2" fmla="*/ 743830 w 743830"/>
                  <a:gd name="connsiteY2" fmla="*/ 660320 h 1276189"/>
                  <a:gd name="connsiteX3" fmla="*/ 373503 w 743830"/>
                  <a:gd name="connsiteY3" fmla="*/ 1276189 h 1276189"/>
                  <a:gd name="connsiteX4" fmla="*/ 0 w 743830"/>
                  <a:gd name="connsiteY4" fmla="*/ 641270 h 1276189"/>
                  <a:gd name="connsiteX0" fmla="*/ 0 w 743830"/>
                  <a:gd name="connsiteY0" fmla="*/ 638095 h 1273014"/>
                  <a:gd name="connsiteX1" fmla="*/ 379853 w 743830"/>
                  <a:gd name="connsiteY1" fmla="*/ 0 h 1273014"/>
                  <a:gd name="connsiteX2" fmla="*/ 743830 w 743830"/>
                  <a:gd name="connsiteY2" fmla="*/ 657145 h 1273014"/>
                  <a:gd name="connsiteX3" fmla="*/ 373503 w 743830"/>
                  <a:gd name="connsiteY3" fmla="*/ 1273014 h 1273014"/>
                  <a:gd name="connsiteX4" fmla="*/ 0 w 743830"/>
                  <a:gd name="connsiteY4" fmla="*/ 638095 h 1273014"/>
                  <a:gd name="connsiteX0" fmla="*/ 0 w 743830"/>
                  <a:gd name="connsiteY0" fmla="*/ 638095 h 1276189"/>
                  <a:gd name="connsiteX1" fmla="*/ 379853 w 743830"/>
                  <a:gd name="connsiteY1" fmla="*/ 0 h 1276189"/>
                  <a:gd name="connsiteX2" fmla="*/ 743830 w 743830"/>
                  <a:gd name="connsiteY2" fmla="*/ 657145 h 1276189"/>
                  <a:gd name="connsiteX3" fmla="*/ 373503 w 743830"/>
                  <a:gd name="connsiteY3" fmla="*/ 1276189 h 1276189"/>
                  <a:gd name="connsiteX4" fmla="*/ 0 w 743830"/>
                  <a:gd name="connsiteY4" fmla="*/ 638095 h 1276189"/>
                  <a:gd name="connsiteX0" fmla="*/ 0 w 737430"/>
                  <a:gd name="connsiteY0" fmla="*/ 638095 h 1276189"/>
                  <a:gd name="connsiteX1" fmla="*/ 379853 w 737430"/>
                  <a:gd name="connsiteY1" fmla="*/ 0 h 1276189"/>
                  <a:gd name="connsiteX2" fmla="*/ 737430 w 737430"/>
                  <a:gd name="connsiteY2" fmla="*/ 644445 h 1276189"/>
                  <a:gd name="connsiteX3" fmla="*/ 373503 w 737430"/>
                  <a:gd name="connsiteY3" fmla="*/ 1276189 h 1276189"/>
                  <a:gd name="connsiteX4" fmla="*/ 0 w 737430"/>
                  <a:gd name="connsiteY4" fmla="*/ 638095 h 1276189"/>
                  <a:gd name="connsiteX0" fmla="*/ 0 w 737430"/>
                  <a:gd name="connsiteY0" fmla="*/ 638095 h 1263489"/>
                  <a:gd name="connsiteX1" fmla="*/ 379853 w 737430"/>
                  <a:gd name="connsiteY1" fmla="*/ 0 h 1263489"/>
                  <a:gd name="connsiteX2" fmla="*/ 737430 w 737430"/>
                  <a:gd name="connsiteY2" fmla="*/ 644445 h 1263489"/>
                  <a:gd name="connsiteX3" fmla="*/ 389504 w 737430"/>
                  <a:gd name="connsiteY3" fmla="*/ 1263489 h 1263489"/>
                  <a:gd name="connsiteX4" fmla="*/ 0 w 737430"/>
                  <a:gd name="connsiteY4" fmla="*/ 638095 h 1263489"/>
                  <a:gd name="connsiteX0" fmla="*/ 0 w 737430"/>
                  <a:gd name="connsiteY0" fmla="*/ 638095 h 1273014"/>
                  <a:gd name="connsiteX1" fmla="*/ 379853 w 737430"/>
                  <a:gd name="connsiteY1" fmla="*/ 0 h 1273014"/>
                  <a:gd name="connsiteX2" fmla="*/ 737430 w 737430"/>
                  <a:gd name="connsiteY2" fmla="*/ 644445 h 1273014"/>
                  <a:gd name="connsiteX3" fmla="*/ 383103 w 737430"/>
                  <a:gd name="connsiteY3" fmla="*/ 1273014 h 1273014"/>
                  <a:gd name="connsiteX4" fmla="*/ 0 w 737430"/>
                  <a:gd name="connsiteY4" fmla="*/ 638095 h 1273014"/>
                  <a:gd name="connsiteX0" fmla="*/ 0 w 734230"/>
                  <a:gd name="connsiteY0" fmla="*/ 638095 h 1273014"/>
                  <a:gd name="connsiteX1" fmla="*/ 379853 w 734230"/>
                  <a:gd name="connsiteY1" fmla="*/ 0 h 1273014"/>
                  <a:gd name="connsiteX2" fmla="*/ 734230 w 734230"/>
                  <a:gd name="connsiteY2" fmla="*/ 641270 h 1273014"/>
                  <a:gd name="connsiteX3" fmla="*/ 383103 w 734230"/>
                  <a:gd name="connsiteY3" fmla="*/ 1273014 h 1273014"/>
                  <a:gd name="connsiteX4" fmla="*/ 0 w 734230"/>
                  <a:gd name="connsiteY4" fmla="*/ 638095 h 1273014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41270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38095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82539"/>
                  <a:gd name="connsiteX1" fmla="*/ 379853 w 734230"/>
                  <a:gd name="connsiteY1" fmla="*/ 0 h 1282539"/>
                  <a:gd name="connsiteX2" fmla="*/ 734230 w 734230"/>
                  <a:gd name="connsiteY2" fmla="*/ 638095 h 1282539"/>
                  <a:gd name="connsiteX3" fmla="*/ 379903 w 734230"/>
                  <a:gd name="connsiteY3" fmla="*/ 1282539 h 1282539"/>
                  <a:gd name="connsiteX4" fmla="*/ 0 w 734230"/>
                  <a:gd name="connsiteY4" fmla="*/ 638095 h 1282539"/>
                  <a:gd name="connsiteX0" fmla="*/ 0 w 734230"/>
                  <a:gd name="connsiteY0" fmla="*/ 638095 h 1273014"/>
                  <a:gd name="connsiteX1" fmla="*/ 379853 w 734230"/>
                  <a:gd name="connsiteY1" fmla="*/ 0 h 1273014"/>
                  <a:gd name="connsiteX2" fmla="*/ 734230 w 734230"/>
                  <a:gd name="connsiteY2" fmla="*/ 638095 h 1273014"/>
                  <a:gd name="connsiteX3" fmla="*/ 379903 w 734230"/>
                  <a:gd name="connsiteY3" fmla="*/ 1273014 h 1273014"/>
                  <a:gd name="connsiteX4" fmla="*/ 0 w 734230"/>
                  <a:gd name="connsiteY4" fmla="*/ 638095 h 1273014"/>
                  <a:gd name="connsiteX0" fmla="*/ 0 w 734230"/>
                  <a:gd name="connsiteY0" fmla="*/ 638095 h 1279364"/>
                  <a:gd name="connsiteX1" fmla="*/ 379853 w 734230"/>
                  <a:gd name="connsiteY1" fmla="*/ 0 h 1279364"/>
                  <a:gd name="connsiteX2" fmla="*/ 734230 w 734230"/>
                  <a:gd name="connsiteY2" fmla="*/ 638095 h 1279364"/>
                  <a:gd name="connsiteX3" fmla="*/ 383103 w 734230"/>
                  <a:gd name="connsiteY3" fmla="*/ 1279364 h 1279364"/>
                  <a:gd name="connsiteX4" fmla="*/ 0 w 734230"/>
                  <a:gd name="connsiteY4" fmla="*/ 638095 h 1279364"/>
                  <a:gd name="connsiteX0" fmla="*/ 0 w 734230"/>
                  <a:gd name="connsiteY0" fmla="*/ 638095 h 1279364"/>
                  <a:gd name="connsiteX1" fmla="*/ 379853 w 734230"/>
                  <a:gd name="connsiteY1" fmla="*/ 0 h 1279364"/>
                  <a:gd name="connsiteX2" fmla="*/ 734230 w 734230"/>
                  <a:gd name="connsiteY2" fmla="*/ 638095 h 1279364"/>
                  <a:gd name="connsiteX3" fmla="*/ 379903 w 734230"/>
                  <a:gd name="connsiteY3" fmla="*/ 1279364 h 1279364"/>
                  <a:gd name="connsiteX4" fmla="*/ 0 w 734230"/>
                  <a:gd name="connsiteY4" fmla="*/ 638095 h 127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30" h="1279364">
                    <a:moveTo>
                      <a:pt x="0" y="638095"/>
                    </a:moveTo>
                    <a:lnTo>
                      <a:pt x="379853" y="0"/>
                    </a:lnTo>
                    <a:lnTo>
                      <a:pt x="734230" y="638095"/>
                    </a:lnTo>
                    <a:lnTo>
                      <a:pt x="379903" y="1279364"/>
                    </a:lnTo>
                    <a:lnTo>
                      <a:pt x="0" y="6380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25" name="Diamond 3">
                <a:extLst>
                  <a:ext uri="{FF2B5EF4-FFF2-40B4-BE49-F238E27FC236}">
                    <a16:creationId xmlns:a16="http://schemas.microsoft.com/office/drawing/2014/main" id="{876D2D6F-66D0-E065-9370-EAB98EC251C0}"/>
                  </a:ext>
                </a:extLst>
              </p:cNvPr>
              <p:cNvSpPr/>
              <p:nvPr/>
            </p:nvSpPr>
            <p:spPr>
              <a:xfrm rot="18028135">
                <a:off x="4386555" y="1623747"/>
                <a:ext cx="738112" cy="1271467"/>
              </a:xfrm>
              <a:custGeom>
                <a:avLst/>
                <a:gdLst>
                  <a:gd name="connsiteX0" fmla="*/ 0 w 734891"/>
                  <a:gd name="connsiteY0" fmla="*/ 640080 h 1280160"/>
                  <a:gd name="connsiteX1" fmla="*/ 367446 w 734891"/>
                  <a:gd name="connsiteY1" fmla="*/ 0 h 1280160"/>
                  <a:gd name="connsiteX2" fmla="*/ 734891 w 734891"/>
                  <a:gd name="connsiteY2" fmla="*/ 640080 h 1280160"/>
                  <a:gd name="connsiteX3" fmla="*/ 367446 w 734891"/>
                  <a:gd name="connsiteY3" fmla="*/ 1280160 h 1280160"/>
                  <a:gd name="connsiteX4" fmla="*/ 0 w 734891"/>
                  <a:gd name="connsiteY4" fmla="*/ 640080 h 1280160"/>
                  <a:gd name="connsiteX0" fmla="*/ 0 w 734891"/>
                  <a:gd name="connsiteY0" fmla="*/ 630261 h 1270341"/>
                  <a:gd name="connsiteX1" fmla="*/ 369540 w 734891"/>
                  <a:gd name="connsiteY1" fmla="*/ 0 h 1270341"/>
                  <a:gd name="connsiteX2" fmla="*/ 734891 w 734891"/>
                  <a:gd name="connsiteY2" fmla="*/ 630261 h 1270341"/>
                  <a:gd name="connsiteX3" fmla="*/ 367446 w 734891"/>
                  <a:gd name="connsiteY3" fmla="*/ 1270341 h 1270341"/>
                  <a:gd name="connsiteX4" fmla="*/ 0 w 734891"/>
                  <a:gd name="connsiteY4" fmla="*/ 630261 h 1270341"/>
                  <a:gd name="connsiteX0" fmla="*/ 0 w 734891"/>
                  <a:gd name="connsiteY0" fmla="*/ 630261 h 1282897"/>
                  <a:gd name="connsiteX1" fmla="*/ 369540 w 734891"/>
                  <a:gd name="connsiteY1" fmla="*/ 0 h 1282897"/>
                  <a:gd name="connsiteX2" fmla="*/ 734891 w 734891"/>
                  <a:gd name="connsiteY2" fmla="*/ 630261 h 1282897"/>
                  <a:gd name="connsiteX3" fmla="*/ 371149 w 734891"/>
                  <a:gd name="connsiteY3" fmla="*/ 1282897 h 1282897"/>
                  <a:gd name="connsiteX4" fmla="*/ 0 w 734891"/>
                  <a:gd name="connsiteY4" fmla="*/ 630261 h 1282897"/>
                  <a:gd name="connsiteX0" fmla="*/ 0 w 743101"/>
                  <a:gd name="connsiteY0" fmla="*/ 635091 h 1282897"/>
                  <a:gd name="connsiteX1" fmla="*/ 377750 w 743101"/>
                  <a:gd name="connsiteY1" fmla="*/ 0 h 1282897"/>
                  <a:gd name="connsiteX2" fmla="*/ 743101 w 743101"/>
                  <a:gd name="connsiteY2" fmla="*/ 630261 h 1282897"/>
                  <a:gd name="connsiteX3" fmla="*/ 379359 w 743101"/>
                  <a:gd name="connsiteY3" fmla="*/ 1282897 h 1282897"/>
                  <a:gd name="connsiteX4" fmla="*/ 0 w 743101"/>
                  <a:gd name="connsiteY4" fmla="*/ 635091 h 1282897"/>
                  <a:gd name="connsiteX0" fmla="*/ 0 w 743101"/>
                  <a:gd name="connsiteY0" fmla="*/ 635091 h 1270824"/>
                  <a:gd name="connsiteX1" fmla="*/ 377750 w 743101"/>
                  <a:gd name="connsiteY1" fmla="*/ 0 h 1270824"/>
                  <a:gd name="connsiteX2" fmla="*/ 743101 w 743101"/>
                  <a:gd name="connsiteY2" fmla="*/ 630261 h 1270824"/>
                  <a:gd name="connsiteX3" fmla="*/ 368572 w 743101"/>
                  <a:gd name="connsiteY3" fmla="*/ 1270824 h 1270824"/>
                  <a:gd name="connsiteX4" fmla="*/ 0 w 743101"/>
                  <a:gd name="connsiteY4" fmla="*/ 635091 h 1270824"/>
                  <a:gd name="connsiteX0" fmla="*/ 0 w 743101"/>
                  <a:gd name="connsiteY0" fmla="*/ 635091 h 1270824"/>
                  <a:gd name="connsiteX1" fmla="*/ 377750 w 743101"/>
                  <a:gd name="connsiteY1" fmla="*/ 0 h 1270824"/>
                  <a:gd name="connsiteX2" fmla="*/ 743101 w 743101"/>
                  <a:gd name="connsiteY2" fmla="*/ 630261 h 1270824"/>
                  <a:gd name="connsiteX3" fmla="*/ 368572 w 743101"/>
                  <a:gd name="connsiteY3" fmla="*/ 1270824 h 1270824"/>
                  <a:gd name="connsiteX4" fmla="*/ 0 w 743101"/>
                  <a:gd name="connsiteY4" fmla="*/ 635091 h 1270824"/>
                  <a:gd name="connsiteX0" fmla="*/ 0 w 743101"/>
                  <a:gd name="connsiteY0" fmla="*/ 635091 h 1279034"/>
                  <a:gd name="connsiteX1" fmla="*/ 377750 w 743101"/>
                  <a:gd name="connsiteY1" fmla="*/ 0 h 1279034"/>
                  <a:gd name="connsiteX2" fmla="*/ 743101 w 743101"/>
                  <a:gd name="connsiteY2" fmla="*/ 630261 h 1279034"/>
                  <a:gd name="connsiteX3" fmla="*/ 373402 w 743101"/>
                  <a:gd name="connsiteY3" fmla="*/ 1279034 h 1279034"/>
                  <a:gd name="connsiteX4" fmla="*/ 0 w 743101"/>
                  <a:gd name="connsiteY4" fmla="*/ 635091 h 1279034"/>
                  <a:gd name="connsiteX0" fmla="*/ 0 w 743101"/>
                  <a:gd name="connsiteY0" fmla="*/ 635091 h 1271467"/>
                  <a:gd name="connsiteX1" fmla="*/ 377750 w 743101"/>
                  <a:gd name="connsiteY1" fmla="*/ 0 h 1271467"/>
                  <a:gd name="connsiteX2" fmla="*/ 743101 w 743101"/>
                  <a:gd name="connsiteY2" fmla="*/ 630261 h 1271467"/>
                  <a:gd name="connsiteX3" fmla="*/ 380002 w 743101"/>
                  <a:gd name="connsiteY3" fmla="*/ 1271467 h 1271467"/>
                  <a:gd name="connsiteX4" fmla="*/ 0 w 743101"/>
                  <a:gd name="connsiteY4" fmla="*/ 635091 h 1271467"/>
                  <a:gd name="connsiteX0" fmla="*/ 0 w 738112"/>
                  <a:gd name="connsiteY0" fmla="*/ 624788 h 1271467"/>
                  <a:gd name="connsiteX1" fmla="*/ 372761 w 738112"/>
                  <a:gd name="connsiteY1" fmla="*/ 0 h 1271467"/>
                  <a:gd name="connsiteX2" fmla="*/ 738112 w 738112"/>
                  <a:gd name="connsiteY2" fmla="*/ 630261 h 1271467"/>
                  <a:gd name="connsiteX3" fmla="*/ 375013 w 738112"/>
                  <a:gd name="connsiteY3" fmla="*/ 1271467 h 1271467"/>
                  <a:gd name="connsiteX4" fmla="*/ 0 w 738112"/>
                  <a:gd name="connsiteY4" fmla="*/ 624788 h 127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12" h="1271467">
                    <a:moveTo>
                      <a:pt x="0" y="624788"/>
                    </a:moveTo>
                    <a:lnTo>
                      <a:pt x="372761" y="0"/>
                    </a:lnTo>
                    <a:lnTo>
                      <a:pt x="738112" y="630261"/>
                    </a:lnTo>
                    <a:lnTo>
                      <a:pt x="375013" y="1271467"/>
                    </a:lnTo>
                    <a:lnTo>
                      <a:pt x="0" y="6247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28" name="Diamond 21">
                <a:extLst>
                  <a:ext uri="{FF2B5EF4-FFF2-40B4-BE49-F238E27FC236}">
                    <a16:creationId xmlns:a16="http://schemas.microsoft.com/office/drawing/2014/main" id="{9BB58F77-C947-DCB6-0002-14403DFCB770}"/>
                  </a:ext>
                </a:extLst>
              </p:cNvPr>
              <p:cNvSpPr/>
              <p:nvPr/>
            </p:nvSpPr>
            <p:spPr>
              <a:xfrm rot="14419708">
                <a:off x="4375789" y="2251886"/>
                <a:ext cx="753473" cy="1267607"/>
              </a:xfrm>
              <a:custGeom>
                <a:avLst/>
                <a:gdLst>
                  <a:gd name="connsiteX0" fmla="*/ 0 w 729270"/>
                  <a:gd name="connsiteY0" fmla="*/ 637157 h 1274313"/>
                  <a:gd name="connsiteX1" fmla="*/ 364635 w 729270"/>
                  <a:gd name="connsiteY1" fmla="*/ 0 h 1274313"/>
                  <a:gd name="connsiteX2" fmla="*/ 729270 w 729270"/>
                  <a:gd name="connsiteY2" fmla="*/ 637157 h 1274313"/>
                  <a:gd name="connsiteX3" fmla="*/ 364635 w 729270"/>
                  <a:gd name="connsiteY3" fmla="*/ 1274313 h 1274313"/>
                  <a:gd name="connsiteX4" fmla="*/ 0 w 729270"/>
                  <a:gd name="connsiteY4" fmla="*/ 637157 h 1274313"/>
                  <a:gd name="connsiteX0" fmla="*/ 0 w 729270"/>
                  <a:gd name="connsiteY0" fmla="*/ 637157 h 1253430"/>
                  <a:gd name="connsiteX1" fmla="*/ 364635 w 729270"/>
                  <a:gd name="connsiteY1" fmla="*/ 0 h 1253430"/>
                  <a:gd name="connsiteX2" fmla="*/ 729270 w 729270"/>
                  <a:gd name="connsiteY2" fmla="*/ 637157 h 1253430"/>
                  <a:gd name="connsiteX3" fmla="*/ 372878 w 729270"/>
                  <a:gd name="connsiteY3" fmla="*/ 1253430 h 1253430"/>
                  <a:gd name="connsiteX4" fmla="*/ 0 w 729270"/>
                  <a:gd name="connsiteY4" fmla="*/ 637157 h 1253430"/>
                  <a:gd name="connsiteX0" fmla="*/ 0 w 729270"/>
                  <a:gd name="connsiteY0" fmla="*/ 637157 h 1258947"/>
                  <a:gd name="connsiteX1" fmla="*/ 364635 w 729270"/>
                  <a:gd name="connsiteY1" fmla="*/ 0 h 1258947"/>
                  <a:gd name="connsiteX2" fmla="*/ 729270 w 729270"/>
                  <a:gd name="connsiteY2" fmla="*/ 637157 h 1258947"/>
                  <a:gd name="connsiteX3" fmla="*/ 369734 w 729270"/>
                  <a:gd name="connsiteY3" fmla="*/ 1258947 h 1258947"/>
                  <a:gd name="connsiteX4" fmla="*/ 0 w 729270"/>
                  <a:gd name="connsiteY4" fmla="*/ 637157 h 1258947"/>
                  <a:gd name="connsiteX0" fmla="*/ 0 w 737898"/>
                  <a:gd name="connsiteY0" fmla="*/ 637157 h 1258947"/>
                  <a:gd name="connsiteX1" fmla="*/ 364635 w 737898"/>
                  <a:gd name="connsiteY1" fmla="*/ 0 h 1258947"/>
                  <a:gd name="connsiteX2" fmla="*/ 737898 w 737898"/>
                  <a:gd name="connsiteY2" fmla="*/ 609185 h 1258947"/>
                  <a:gd name="connsiteX3" fmla="*/ 369734 w 737898"/>
                  <a:gd name="connsiteY3" fmla="*/ 1258947 h 1258947"/>
                  <a:gd name="connsiteX4" fmla="*/ 0 w 737898"/>
                  <a:gd name="connsiteY4" fmla="*/ 637157 h 1258947"/>
                  <a:gd name="connsiteX0" fmla="*/ 0 w 743415"/>
                  <a:gd name="connsiteY0" fmla="*/ 637157 h 1258947"/>
                  <a:gd name="connsiteX1" fmla="*/ 364635 w 743415"/>
                  <a:gd name="connsiteY1" fmla="*/ 0 h 1258947"/>
                  <a:gd name="connsiteX2" fmla="*/ 743415 w 743415"/>
                  <a:gd name="connsiteY2" fmla="*/ 612329 h 1258947"/>
                  <a:gd name="connsiteX3" fmla="*/ 369734 w 743415"/>
                  <a:gd name="connsiteY3" fmla="*/ 1258947 h 1258947"/>
                  <a:gd name="connsiteX4" fmla="*/ 0 w 743415"/>
                  <a:gd name="connsiteY4" fmla="*/ 637157 h 1258947"/>
                  <a:gd name="connsiteX0" fmla="*/ 0 w 744987"/>
                  <a:gd name="connsiteY0" fmla="*/ 637157 h 1258947"/>
                  <a:gd name="connsiteX1" fmla="*/ 364635 w 744987"/>
                  <a:gd name="connsiteY1" fmla="*/ 0 h 1258947"/>
                  <a:gd name="connsiteX2" fmla="*/ 744987 w 744987"/>
                  <a:gd name="connsiteY2" fmla="*/ 609571 h 1258947"/>
                  <a:gd name="connsiteX3" fmla="*/ 369734 w 744987"/>
                  <a:gd name="connsiteY3" fmla="*/ 1258947 h 1258947"/>
                  <a:gd name="connsiteX4" fmla="*/ 0 w 744987"/>
                  <a:gd name="connsiteY4" fmla="*/ 637157 h 1258947"/>
                  <a:gd name="connsiteX0" fmla="*/ 0 w 744987"/>
                  <a:gd name="connsiteY0" fmla="*/ 638728 h 1260518"/>
                  <a:gd name="connsiteX1" fmla="*/ 361876 w 744987"/>
                  <a:gd name="connsiteY1" fmla="*/ 0 h 1260518"/>
                  <a:gd name="connsiteX2" fmla="*/ 744987 w 744987"/>
                  <a:gd name="connsiteY2" fmla="*/ 611142 h 1260518"/>
                  <a:gd name="connsiteX3" fmla="*/ 369734 w 744987"/>
                  <a:gd name="connsiteY3" fmla="*/ 1260518 h 1260518"/>
                  <a:gd name="connsiteX4" fmla="*/ 0 w 744987"/>
                  <a:gd name="connsiteY4" fmla="*/ 638728 h 1260518"/>
                  <a:gd name="connsiteX0" fmla="*/ 0 w 744987"/>
                  <a:gd name="connsiteY0" fmla="*/ 640300 h 1262090"/>
                  <a:gd name="connsiteX1" fmla="*/ 359117 w 744987"/>
                  <a:gd name="connsiteY1" fmla="*/ 0 h 1262090"/>
                  <a:gd name="connsiteX2" fmla="*/ 744987 w 744987"/>
                  <a:gd name="connsiteY2" fmla="*/ 612714 h 1262090"/>
                  <a:gd name="connsiteX3" fmla="*/ 369734 w 744987"/>
                  <a:gd name="connsiteY3" fmla="*/ 1262090 h 1262090"/>
                  <a:gd name="connsiteX4" fmla="*/ 0 w 744987"/>
                  <a:gd name="connsiteY4" fmla="*/ 640300 h 1262090"/>
                  <a:gd name="connsiteX0" fmla="*/ 0 w 744987"/>
                  <a:gd name="connsiteY0" fmla="*/ 643058 h 1264848"/>
                  <a:gd name="connsiteX1" fmla="*/ 360688 w 744987"/>
                  <a:gd name="connsiteY1" fmla="*/ 0 h 1264848"/>
                  <a:gd name="connsiteX2" fmla="*/ 744987 w 744987"/>
                  <a:gd name="connsiteY2" fmla="*/ 615472 h 1264848"/>
                  <a:gd name="connsiteX3" fmla="*/ 369734 w 744987"/>
                  <a:gd name="connsiteY3" fmla="*/ 1264848 h 1264848"/>
                  <a:gd name="connsiteX4" fmla="*/ 0 w 744987"/>
                  <a:gd name="connsiteY4" fmla="*/ 643058 h 1264848"/>
                  <a:gd name="connsiteX0" fmla="*/ 0 w 744987"/>
                  <a:gd name="connsiteY0" fmla="*/ 645817 h 1267607"/>
                  <a:gd name="connsiteX1" fmla="*/ 362260 w 744987"/>
                  <a:gd name="connsiteY1" fmla="*/ 0 h 1267607"/>
                  <a:gd name="connsiteX2" fmla="*/ 744987 w 744987"/>
                  <a:gd name="connsiteY2" fmla="*/ 618231 h 1267607"/>
                  <a:gd name="connsiteX3" fmla="*/ 369734 w 744987"/>
                  <a:gd name="connsiteY3" fmla="*/ 1267607 h 1267607"/>
                  <a:gd name="connsiteX4" fmla="*/ 0 w 744987"/>
                  <a:gd name="connsiteY4" fmla="*/ 645817 h 126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987" h="1267607">
                    <a:moveTo>
                      <a:pt x="0" y="645817"/>
                    </a:moveTo>
                    <a:lnTo>
                      <a:pt x="362260" y="0"/>
                    </a:lnTo>
                    <a:lnTo>
                      <a:pt x="744987" y="618231"/>
                    </a:lnTo>
                    <a:lnTo>
                      <a:pt x="369734" y="1267607"/>
                    </a:lnTo>
                    <a:lnTo>
                      <a:pt x="0" y="64581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91440" tIns="45720" rIns="91440" bIns="45720" rtlCol="0" anchor="ctr">
                <a:noAutofit/>
              </a:bodyPr>
              <a:lstStyle/>
              <a:p>
                <a:pPr algn="ctr"/>
                <a:endParaRPr lang="en-US" sz="1791" b="0" cap="none" spc="0">
                  <a:ln w="0">
                    <a:noFill/>
                  </a:ln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A7985F-0C05-277B-6485-1A42AB107D75}"/>
                </a:ext>
              </a:extLst>
            </p:cNvPr>
            <p:cNvSpPr txBox="1"/>
            <p:nvPr/>
          </p:nvSpPr>
          <p:spPr>
            <a:xfrm>
              <a:off x="3838716" y="2209800"/>
              <a:ext cx="1466568" cy="7239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2797" b="1">
                  <a:solidFill>
                    <a:schemeClr val="bg1"/>
                  </a:solidFill>
                  <a:latin typeface="+mj-lt"/>
                  <a:ea typeface="+mj-ea"/>
                  <a:cs typeface="Century Gothic" charset="0"/>
                </a:rPr>
                <a:t>LEARN</a:t>
              </a:r>
              <a:endParaRPr lang="en-US" sz="2789" b="1">
                <a:solidFill>
                  <a:schemeClr val="bg1"/>
                </a:solidFill>
                <a:latin typeface="+mj-lt"/>
                <a:ea typeface="+mj-ea"/>
                <a:cs typeface="Century 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756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F29BE10-4345-FE42-A6B8-2F447C6DF227}"/>
              </a:ext>
            </a:extLst>
          </p:cNvPr>
          <p:cNvSpPr/>
          <p:nvPr/>
        </p:nvSpPr>
        <p:spPr>
          <a:xfrm>
            <a:off x="5834611" y="820910"/>
            <a:ext cx="228600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594" b="0" i="0">
                <a:solidFill>
                  <a:schemeClr val="bg1"/>
                </a:solidFill>
                <a:latin typeface="+mj-lt"/>
                <a:ea typeface="+mj-ea"/>
              </a:rPr>
              <a:t>CUSTOMER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7E45E3-E96C-8E41-B5AD-818AD90C9EC4}"/>
              </a:ext>
            </a:extLst>
          </p:cNvPr>
          <p:cNvSpPr/>
          <p:nvPr/>
        </p:nvSpPr>
        <p:spPr>
          <a:xfrm>
            <a:off x="1148877" y="820910"/>
            <a:ext cx="4625307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94" b="0" i="0">
                <a:solidFill>
                  <a:schemeClr val="bg1"/>
                </a:solidFill>
                <a:latin typeface="+mj-lt"/>
                <a:ea typeface="+mj-ea"/>
              </a:rPr>
              <a:t>MARKET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41C9C9-072E-0945-B03B-1D39AD4FDD4D}"/>
              </a:ext>
            </a:extLst>
          </p:cNvPr>
          <p:cNvSpPr/>
          <p:nvPr/>
        </p:nvSpPr>
        <p:spPr>
          <a:xfrm>
            <a:off x="1149591" y="1142678"/>
            <a:ext cx="2286000" cy="4571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0" i="0">
                <a:solidFill>
                  <a:schemeClr val="bg1"/>
                </a:solidFill>
                <a:latin typeface="+mj-lt"/>
              </a:rPr>
              <a:t>PROBLEMS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452AC-ABE2-8146-A7B9-CC41E42B6B24}"/>
              </a:ext>
            </a:extLst>
          </p:cNvPr>
          <p:cNvSpPr/>
          <p:nvPr/>
        </p:nvSpPr>
        <p:spPr>
          <a:xfrm>
            <a:off x="3492101" y="1142678"/>
            <a:ext cx="2286000" cy="457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0" i="0">
                <a:solidFill>
                  <a:schemeClr val="bg1"/>
                </a:solidFill>
                <a:latin typeface="+mj-lt"/>
              </a:rPr>
              <a:t>SOLUTIONS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0A43B-C913-114C-9CB5-BB9A4DC619B0}"/>
              </a:ext>
            </a:extLst>
          </p:cNvPr>
          <p:cNvSpPr/>
          <p:nvPr/>
        </p:nvSpPr>
        <p:spPr>
          <a:xfrm>
            <a:off x="5834611" y="1142678"/>
            <a:ext cx="2286000" cy="4571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395" b="0" i="0">
                <a:solidFill>
                  <a:schemeClr val="bg1"/>
                </a:solidFill>
                <a:latin typeface="+mj-lt"/>
              </a:rPr>
              <a:t>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929BA-D987-2D48-BF11-C6EB87597CF8}"/>
              </a:ext>
            </a:extLst>
          </p:cNvPr>
          <p:cNvSpPr/>
          <p:nvPr/>
        </p:nvSpPr>
        <p:spPr>
          <a:xfrm>
            <a:off x="1149591" y="1643601"/>
            <a:ext cx="6971020" cy="29441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545496-4565-154B-8055-A610E466A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1E7FB-0215-A749-AA89-1E591C9E3696}"/>
              </a:ext>
            </a:extLst>
          </p:cNvPr>
          <p:cNvSpPr txBox="1"/>
          <p:nvPr/>
        </p:nvSpPr>
        <p:spPr>
          <a:xfrm>
            <a:off x="547339" y="158610"/>
            <a:ext cx="2680996" cy="48061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2398" b="0" i="0">
                <a:latin typeface="+mj-lt"/>
                <a:ea typeface="+mj-ea"/>
              </a:rPr>
              <a:t>Role assignments</a:t>
            </a:r>
            <a:endParaRPr lang="en-US" sz="2398" b="0">
              <a:solidFill>
                <a:schemeClr val="tx2"/>
              </a:solidFill>
              <a:latin typeface="+mj-lt"/>
              <a:ea typeface="+mj-ea"/>
              <a:cs typeface="Century Gothic" charset="0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E94AC-F516-D54D-B19F-A2E846943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9094" y="1722429"/>
            <a:ext cx="2194560" cy="274278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572B9-2872-7048-BC07-2731B993BC60}"/>
              </a:ext>
            </a:extLst>
          </p:cNvPr>
          <p:cNvCxnSpPr>
            <a:cxnSpLocks/>
          </p:cNvCxnSpPr>
          <p:nvPr/>
        </p:nvCxnSpPr>
        <p:spPr>
          <a:xfrm>
            <a:off x="3469587" y="1722428"/>
            <a:ext cx="0" cy="273561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913A74-F00B-D440-BA1C-4A2CFFF7D30E}"/>
              </a:ext>
            </a:extLst>
          </p:cNvPr>
          <p:cNvCxnSpPr>
            <a:cxnSpLocks/>
          </p:cNvCxnSpPr>
          <p:nvPr/>
        </p:nvCxnSpPr>
        <p:spPr>
          <a:xfrm>
            <a:off x="5808443" y="1722428"/>
            <a:ext cx="0" cy="273561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6DF92B1-C1F5-A44E-800A-59E4B633B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908" y="1722429"/>
            <a:ext cx="2194560" cy="274278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4B7D0C3-237A-F54D-ACE0-A34BF1676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722" y="1724699"/>
            <a:ext cx="2194560" cy="274278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063264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MPLAT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TEMPLATES</a:t>
            </a:r>
          </a:p>
        </p:txBody>
      </p:sp>
    </p:spTree>
    <p:extLst>
      <p:ext uri="{BB962C8B-B14F-4D97-AF65-F5344CB8AC3E}">
        <p14:creationId xmlns:p14="http://schemas.microsoft.com/office/powerpoint/2010/main" val="320804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interim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5D710-3D4C-E446-BC09-AF992ACDE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8FD42-19D1-2A05-202D-37DBBA48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8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11336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5D710-3D4C-E446-BC09-AF992ACDE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313A18-0670-1605-D69B-9EC12EFF87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57" y="801696"/>
            <a:ext cx="7920165" cy="372586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998" b="0" i="0"/>
            </a:lvl1pPr>
            <a:lvl2pPr marL="363449" indent="0">
              <a:buFont typeface="Arial" panose="020B0604020202020204" pitchFamily="34" charset="0"/>
              <a:buNone/>
              <a:defRPr sz="1798" b="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8D7E81-964F-59A1-EFB0-4280F381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8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49823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74887-FCFD-9641-BD16-3D9D0785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98" b="0" i="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95D710-3D4C-E446-BC09-AF992ACDE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313A18-0670-1605-D69B-9EC12EFF87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08420" y="801696"/>
            <a:ext cx="7224399" cy="32617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998" b="0" i="0"/>
            </a:lvl1pPr>
            <a:lvl2pPr marL="363449" indent="0">
              <a:buFont typeface="Arial" panose="020B0604020202020204" pitchFamily="34" charset="0"/>
              <a:buNone/>
              <a:defRPr sz="1798" b="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1F0E6C-2269-BAD0-B5D9-6D868BA89885}"/>
              </a:ext>
            </a:extLst>
          </p:cNvPr>
          <p:cNvCxnSpPr>
            <a:cxnSpLocks/>
          </p:cNvCxnSpPr>
          <p:nvPr/>
        </p:nvCxnSpPr>
        <p:spPr>
          <a:xfrm flipV="1">
            <a:off x="1018237" y="1106915"/>
            <a:ext cx="0" cy="26279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2869FAD-AFDF-0F55-7A67-2C9F2CAFF2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0349" y="2230847"/>
            <a:ext cx="2627939" cy="380079"/>
          </a:xfrm>
          <a:noFill/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798" b="0" i="0">
                <a:solidFill>
                  <a:schemeClr val="tx1"/>
                </a:solidFill>
                <a:highlight>
                  <a:srgbClr val="C0C0C0"/>
                </a:highlight>
                <a:latin typeface="+mj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Axis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1FCD7C-1327-5423-808F-CBA16AC13649}"/>
              </a:ext>
            </a:extLst>
          </p:cNvPr>
          <p:cNvCxnSpPr>
            <a:cxnSpLocks/>
          </p:cNvCxnSpPr>
          <p:nvPr/>
        </p:nvCxnSpPr>
        <p:spPr>
          <a:xfrm flipV="1">
            <a:off x="2428281" y="4365250"/>
            <a:ext cx="5109882" cy="9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81F4EC3-0435-02C3-4EE4-7161FC1F77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0211" y="4154946"/>
            <a:ext cx="5117952" cy="394964"/>
          </a:xfrm>
          <a:noFill/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798" b="0" i="0">
                <a:solidFill>
                  <a:schemeClr val="tx1"/>
                </a:solidFill>
                <a:highlight>
                  <a:srgbClr val="C0C0C0"/>
                </a:highlight>
                <a:latin typeface="+mj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Axis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B333BD78-6D4C-6918-DBAF-763CA63C72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990" y="756735"/>
            <a:ext cx="924150" cy="193675"/>
          </a:xfrm>
        </p:spPr>
        <p:txBody>
          <a:bodyPr anchor="ctr">
            <a:noAutofit/>
          </a:bodyPr>
          <a:lstStyle>
            <a:lvl1pPr algn="ctr">
              <a:defRPr sz="1396">
                <a:latin typeface="+mj-lt"/>
                <a:ea typeface="+mj-ea"/>
              </a:defRPr>
            </a:lvl1pPr>
            <a:lvl2pPr>
              <a:defRPr sz="1045"/>
            </a:lvl2pPr>
            <a:lvl3pPr>
              <a:defRPr sz="1045"/>
            </a:lvl3pPr>
            <a:lvl4pPr>
              <a:defRPr sz="1045"/>
            </a:lvl4pPr>
            <a:lvl5pPr>
              <a:defRPr sz="1045"/>
            </a:lvl5pPr>
          </a:lstStyle>
          <a:p>
            <a:pPr lvl="0"/>
            <a:r>
              <a:rPr lang="en-US"/>
              <a:t>HIGH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68ED15AA-F793-E94B-D0A7-8C0BAAF12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990" y="3943999"/>
            <a:ext cx="924150" cy="193675"/>
          </a:xfrm>
        </p:spPr>
        <p:txBody>
          <a:bodyPr anchor="ctr">
            <a:noAutofit/>
          </a:bodyPr>
          <a:lstStyle>
            <a:lvl1pPr algn="ctr">
              <a:defRPr sz="1396">
                <a:latin typeface="+mj-lt"/>
                <a:ea typeface="+mj-ea"/>
              </a:defRPr>
            </a:lvl1pPr>
            <a:lvl2pPr>
              <a:defRPr sz="1045"/>
            </a:lvl2pPr>
            <a:lvl3pPr>
              <a:defRPr sz="1045"/>
            </a:lvl3pPr>
            <a:lvl4pPr>
              <a:defRPr sz="1045"/>
            </a:lvl4pPr>
            <a:lvl5pPr>
              <a:defRPr sz="1045"/>
            </a:lvl5pPr>
          </a:lstStyle>
          <a:p>
            <a:pPr lvl="0"/>
            <a:r>
              <a:rPr lang="en-US"/>
              <a:t>LOW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632FC63-52D8-F9B0-2E3B-9E3BC9EBE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081" y="4265319"/>
            <a:ext cx="928741" cy="193675"/>
          </a:xfrm>
        </p:spPr>
        <p:txBody>
          <a:bodyPr anchor="ctr">
            <a:noAutofit/>
          </a:bodyPr>
          <a:lstStyle>
            <a:lvl1pPr algn="ctr">
              <a:defRPr sz="1396">
                <a:latin typeface="+mj-lt"/>
                <a:ea typeface="+mj-ea"/>
              </a:defRPr>
            </a:lvl1pPr>
            <a:lvl2pPr>
              <a:defRPr sz="1045"/>
            </a:lvl2pPr>
            <a:lvl3pPr>
              <a:defRPr sz="1045"/>
            </a:lvl3pPr>
            <a:lvl4pPr>
              <a:defRPr sz="1045"/>
            </a:lvl4pPr>
            <a:lvl5pPr>
              <a:defRPr sz="1045"/>
            </a:lvl5pPr>
          </a:lstStyle>
          <a:p>
            <a:pPr lvl="0"/>
            <a:r>
              <a:rPr lang="en-US"/>
              <a:t>HIGH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3EE86B62-78CA-03A4-E51D-DB06B94E94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30610" y="4268412"/>
            <a:ext cx="989602" cy="193675"/>
          </a:xfrm>
        </p:spPr>
        <p:txBody>
          <a:bodyPr anchor="ctr">
            <a:noAutofit/>
          </a:bodyPr>
          <a:lstStyle>
            <a:lvl1pPr algn="ctr">
              <a:defRPr sz="1396">
                <a:latin typeface="+mj-lt"/>
                <a:ea typeface="+mj-ea"/>
              </a:defRPr>
            </a:lvl1pPr>
            <a:lvl2pPr>
              <a:defRPr sz="1045"/>
            </a:lvl2pPr>
            <a:lvl3pPr>
              <a:defRPr sz="1045"/>
            </a:lvl3pPr>
            <a:lvl4pPr>
              <a:defRPr sz="1045"/>
            </a:lvl4pPr>
            <a:lvl5pPr>
              <a:defRPr sz="1045"/>
            </a:lvl5pPr>
          </a:lstStyle>
          <a:p>
            <a:pPr lvl="0"/>
            <a:r>
              <a:rPr lang="en-US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62060372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ATEGY TEMPLAT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419912684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_canv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1CA403-2353-1440-95FF-0998D947B9EB}"/>
              </a:ext>
            </a:extLst>
          </p:cNvPr>
          <p:cNvSpPr/>
          <p:nvPr/>
        </p:nvSpPr>
        <p:spPr>
          <a:xfrm>
            <a:off x="5531052" y="1345459"/>
            <a:ext cx="1572796" cy="11569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VISION</a:t>
            </a:r>
          </a:p>
          <a:p>
            <a:pPr lvl="0"/>
            <a:endParaRPr lang="en-US" sz="1045" b="0" i="0" cap="none" spc="0">
              <a:ln w="0">
                <a:noFill/>
              </a:ln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238E00-1565-3141-A41C-CA6EC7C9167A}"/>
              </a:ext>
            </a:extLst>
          </p:cNvPr>
          <p:cNvSpPr/>
          <p:nvPr/>
        </p:nvSpPr>
        <p:spPr>
          <a:xfrm>
            <a:off x="592533" y="1345458"/>
            <a:ext cx="1572796" cy="11569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BUYER PERSONA</a:t>
            </a: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2E6A8-53EF-7745-B3E2-02E6D0E89F6A}"/>
              </a:ext>
            </a:extLst>
          </p:cNvPr>
          <p:cNvSpPr/>
          <p:nvPr/>
        </p:nvSpPr>
        <p:spPr>
          <a:xfrm>
            <a:off x="3884793" y="1345454"/>
            <a:ext cx="1572924" cy="2331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OPPORTUNITY</a:t>
            </a: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565CD-656C-E149-8FA3-F334F814F5E6}"/>
              </a:ext>
            </a:extLst>
          </p:cNvPr>
          <p:cNvSpPr/>
          <p:nvPr/>
        </p:nvSpPr>
        <p:spPr>
          <a:xfrm>
            <a:off x="7177178" y="2557931"/>
            <a:ext cx="1572924" cy="11199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KEY METRICS</a:t>
            </a: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A20790-43E5-AE4C-9E02-7EF59D30B24D}"/>
              </a:ext>
            </a:extLst>
          </p:cNvPr>
          <p:cNvSpPr/>
          <p:nvPr/>
        </p:nvSpPr>
        <p:spPr>
          <a:xfrm>
            <a:off x="7177179" y="1345460"/>
            <a:ext cx="1572924" cy="11582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OUR ADVANTAGE</a:t>
            </a:r>
          </a:p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B94C82-754C-6E4F-A942-B955A0BDD435}"/>
              </a:ext>
            </a:extLst>
          </p:cNvPr>
          <p:cNvSpPr/>
          <p:nvPr/>
        </p:nvSpPr>
        <p:spPr>
          <a:xfrm>
            <a:off x="3884793" y="3743629"/>
            <a:ext cx="1572924" cy="9152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SOLD VIA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FF596-658C-F049-853C-502563A11475}"/>
              </a:ext>
            </a:extLst>
          </p:cNvPr>
          <p:cNvSpPr/>
          <p:nvPr/>
        </p:nvSpPr>
        <p:spPr>
          <a:xfrm>
            <a:off x="597669" y="3743629"/>
            <a:ext cx="3216402" cy="9089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ANTICIPATED SOURCES OF REVENUES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F81B2A-6774-B54E-BA3E-580DFB97D7A0}"/>
              </a:ext>
            </a:extLst>
          </p:cNvPr>
          <p:cNvSpPr/>
          <p:nvPr/>
        </p:nvSpPr>
        <p:spPr>
          <a:xfrm>
            <a:off x="5531060" y="3743629"/>
            <a:ext cx="3219053" cy="9144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ANTICIPATED SOURCES OF COSTS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B35CD-85E9-C540-8315-8A3D7E400014}"/>
              </a:ext>
            </a:extLst>
          </p:cNvPr>
          <p:cNvSpPr/>
          <p:nvPr/>
        </p:nvSpPr>
        <p:spPr>
          <a:xfrm>
            <a:off x="2241276" y="1345458"/>
            <a:ext cx="1572796" cy="11569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PROBLEM</a:t>
            </a: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DE4F9-F102-2142-AF27-A6B7C6DAA2AC}"/>
              </a:ext>
            </a:extLst>
          </p:cNvPr>
          <p:cNvSpPr/>
          <p:nvPr/>
        </p:nvSpPr>
        <p:spPr>
          <a:xfrm>
            <a:off x="2241147" y="2557931"/>
            <a:ext cx="1572924" cy="11178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ALTERNATIVES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6A306-597B-9349-ADBD-B56E3F72EC2A}"/>
              </a:ext>
            </a:extLst>
          </p:cNvPr>
          <p:cNvSpPr/>
          <p:nvPr/>
        </p:nvSpPr>
        <p:spPr>
          <a:xfrm>
            <a:off x="592533" y="2557926"/>
            <a:ext cx="1560262" cy="11172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USER PERSONA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425C48-8803-3749-9415-516AB85494F3}"/>
              </a:ext>
            </a:extLst>
          </p:cNvPr>
          <p:cNvSpPr/>
          <p:nvPr/>
        </p:nvSpPr>
        <p:spPr>
          <a:xfrm>
            <a:off x="595154" y="800913"/>
            <a:ext cx="3218927" cy="481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04D339-EF04-B147-B26F-380D2E4143A6}"/>
              </a:ext>
            </a:extLst>
          </p:cNvPr>
          <p:cNvSpPr/>
          <p:nvPr/>
        </p:nvSpPr>
        <p:spPr>
          <a:xfrm>
            <a:off x="5525581" y="800913"/>
            <a:ext cx="1578275" cy="481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EXECUTIVE SPONSOR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B83A97-49CC-754B-9F79-BEABA0C8A331}"/>
              </a:ext>
            </a:extLst>
          </p:cNvPr>
          <p:cNvSpPr/>
          <p:nvPr/>
        </p:nvSpPr>
        <p:spPr>
          <a:xfrm>
            <a:off x="7171838" y="800913"/>
            <a:ext cx="1578275" cy="481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OPPORTUNITY SCORE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B0F58B8-6A2C-E740-9A83-9AE7B14CAF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5066" y="1556676"/>
            <a:ext cx="1564868" cy="940270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The personas are facing a challenge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C2F209F1-4452-B241-AADB-127B37A5B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942" y="1556675"/>
            <a:ext cx="1571752" cy="2111597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Why we should do this</a:t>
            </a:r>
          </a:p>
          <a:p>
            <a:pPr lvl="0">
              <a:spcBef>
                <a:spcPts val="0"/>
              </a:spcBef>
            </a:pP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1F1BC81A-864C-0942-B936-812FE0675F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9891" y="1556678"/>
            <a:ext cx="1561749" cy="945746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It’s like &lt;product&gt; but for &lt;application&gt;</a:t>
            </a:r>
          </a:p>
          <a:p>
            <a:pPr lvl="0">
              <a:spcBef>
                <a:spcPts val="0"/>
              </a:spcBef>
            </a:pPr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9EE9C0E-E955-4248-8D8D-E63974DF94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7189" y="1556677"/>
            <a:ext cx="1578275" cy="944373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We will succeed because…</a:t>
            </a:r>
          </a:p>
          <a:p>
            <a:pPr lvl="0">
              <a:spcBef>
                <a:spcPts val="0"/>
              </a:spcBef>
            </a:pPr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F8BD748A-9AC2-C34C-BD26-83405A7BF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0198" y="2758619"/>
            <a:ext cx="1569727" cy="925024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How is the market solving today?</a:t>
            </a:r>
          </a:p>
          <a:p>
            <a:pPr lvl="0">
              <a:spcBef>
                <a:spcPts val="0"/>
              </a:spcBef>
            </a:pPr>
            <a:endParaRPr lang="en-US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770ED3D0-E357-A04C-94CB-605352C6C9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6500" y="2758619"/>
            <a:ext cx="1572924" cy="925024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How to measure success</a:t>
            </a:r>
          </a:p>
          <a:p>
            <a:pPr lvl="0">
              <a:spcBef>
                <a:spcPts val="0"/>
              </a:spcBef>
            </a:pPr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BE13C64-873D-9A49-ADAC-CBFA6B161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2531" y="3980708"/>
            <a:ext cx="3217394" cy="677402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Describe how the product will generate revenue such as licensing, partner fees, or advertising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E73F30F-B4F1-1A4C-BACE-6B6BE5F0BC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78271" y="3980708"/>
            <a:ext cx="1571752" cy="677402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Which channels?</a:t>
            </a:r>
          </a:p>
          <a:p>
            <a:pPr lvl="0">
              <a:spcBef>
                <a:spcPts val="0"/>
              </a:spcBef>
            </a:pPr>
            <a:endParaRPr lang="en-US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5F21A9F-98C6-3C4D-8FD8-9EC0382537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8441" y="3980708"/>
            <a:ext cx="3220993" cy="677402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Describe the areas of the organization likely to be affected such as additional resources in development, marketing, sales, or support</a:t>
            </a:r>
          </a:p>
          <a:p>
            <a:pPr lvl="0">
              <a:spcBef>
                <a:spcPts val="0"/>
              </a:spcBef>
            </a:pPr>
            <a:endParaRPr lang="en-US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9C684D32-18AD-C64D-B7D7-03AFEEE479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533" y="995616"/>
            <a:ext cx="3223227" cy="285094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Product, project or code name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32BBEE20-D586-D242-A0A5-817B190A5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23358" y="995615"/>
            <a:ext cx="1560944" cy="284073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A senior advocate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6F31051-997F-A949-B796-C92CB49F5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7189" y="995614"/>
            <a:ext cx="1578275" cy="284073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Numerical rating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C82BA0-ED72-E048-B51C-AA6B5F524F3F}"/>
              </a:ext>
            </a:extLst>
          </p:cNvPr>
          <p:cNvSpPr/>
          <p:nvPr/>
        </p:nvSpPr>
        <p:spPr>
          <a:xfrm>
            <a:off x="5529385" y="2557931"/>
            <a:ext cx="1572924" cy="11199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RISKS</a:t>
            </a:r>
          </a:p>
          <a:p>
            <a:pPr lvl="0"/>
            <a:endParaRPr lang="en-US" sz="104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7B5CDC88-5677-4E4E-B283-69D5A2973F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3366" y="2758621"/>
            <a:ext cx="1578275" cy="923416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solidFill>
                  <a:schemeClr val="tx1"/>
                </a:solidFill>
                <a:latin typeface="+mn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Considerations of areas that might impact success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816B16D-AE80-C74E-9D89-94E18646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86E3A29-CF72-E846-BE8E-B7ACFDCF4B56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C2D5EF-58DD-9A4E-94D1-0E6DDA1A08F3}"/>
              </a:ext>
            </a:extLst>
          </p:cNvPr>
          <p:cNvSpPr txBox="1"/>
          <p:nvPr/>
        </p:nvSpPr>
        <p:spPr>
          <a:xfrm>
            <a:off x="547347" y="168676"/>
            <a:ext cx="4111783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Product Canvas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CDAFB7A-0A6C-3F4D-8C1C-2DA0F6D2A3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542" y="1556677"/>
            <a:ext cx="1577657" cy="944372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Types of people who will BUY the solution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9372C73-62ED-AE4D-A21C-B369E891B6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2538" y="2758616"/>
            <a:ext cx="1544021" cy="925025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5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Types of people who will USE the solution</a:t>
            </a:r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38EE766-9EE4-1742-999A-CDE8D4B4F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B8F2CE9-2489-E374-A08A-3019D7057AB6}"/>
              </a:ext>
            </a:extLst>
          </p:cNvPr>
          <p:cNvSpPr/>
          <p:nvPr/>
        </p:nvSpPr>
        <p:spPr>
          <a:xfrm>
            <a:off x="3878280" y="800913"/>
            <a:ext cx="1578275" cy="481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7786" rIns="68264" bIns="47786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MARKET or SEGMENT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AF5D8D8E-256E-113C-D3C1-43EE9B557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84793" y="995621"/>
            <a:ext cx="1571752" cy="287055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The primary target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EC912-B127-953E-23F9-470A8EE2B034}"/>
              </a:ext>
            </a:extLst>
          </p:cNvPr>
          <p:cNvSpPr/>
          <p:nvPr/>
        </p:nvSpPr>
        <p:spPr>
          <a:xfrm>
            <a:off x="5964757" y="135174"/>
            <a:ext cx="2790698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5F6620-EFAA-7992-D1B6-DCFCF6C742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64757" y="324993"/>
            <a:ext cx="2790698" cy="257552"/>
          </a:xfrm>
        </p:spPr>
        <p:txBody>
          <a:bodyPr lIns="91440" tIns="64008" r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166183434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1" pos="2880">
          <p15:clr>
            <a:srgbClr val="FBAE40"/>
          </p15:clr>
        </p15:guide>
        <p15:guide id="12" pos="384">
          <p15:clr>
            <a:srgbClr val="FBAE40"/>
          </p15:clr>
        </p15:guide>
        <p15:guide id="13" pos="5376">
          <p15:clr>
            <a:srgbClr val="FBAE40"/>
          </p15:clr>
        </p15:guide>
        <p15:guide id="15" orient="horz" pos="2026">
          <p15:clr>
            <a:srgbClr val="FBAE40"/>
          </p15:clr>
        </p15:guide>
        <p15:guide id="16" orient="horz" pos="2146">
          <p15:clr>
            <a:srgbClr val="FBAE40"/>
          </p15:clr>
        </p15:guide>
        <p15:guide id="19" pos="1968">
          <p15:clr>
            <a:srgbClr val="FBAE40"/>
          </p15:clr>
        </p15:guide>
        <p15:guide id="20" pos="2088">
          <p15:clr>
            <a:srgbClr val="FBAE40"/>
          </p15:clr>
        </p15:guide>
        <p15:guide id="21" pos="3672">
          <p15:clr>
            <a:srgbClr val="FBAE40"/>
          </p15:clr>
        </p15:guide>
        <p15:guide id="22" pos="3792">
          <p15:clr>
            <a:srgbClr val="FBAE40"/>
          </p15:clr>
        </p15:guide>
        <p15:guide id="41" pos="2160">
          <p15:clr>
            <a:srgbClr val="FBAE40"/>
          </p15:clr>
        </p15:guide>
        <p15:guide id="42" pos="288">
          <p15:clr>
            <a:srgbClr val="FBAE40"/>
          </p15:clr>
        </p15:guide>
        <p15:guide id="43" pos="4032">
          <p15:clr>
            <a:srgbClr val="FBAE40"/>
          </p15:clr>
        </p15:guide>
        <p15:guide id="44" orient="horz" pos="1520">
          <p15:clr>
            <a:srgbClr val="FBAE40"/>
          </p15:clr>
        </p15:guide>
        <p15:guide id="45" orient="horz" pos="1610">
          <p15:clr>
            <a:srgbClr val="FBAE40"/>
          </p15:clr>
        </p15:guide>
        <p15:guide id="46" pos="1476">
          <p15:clr>
            <a:srgbClr val="FBAE40"/>
          </p15:clr>
        </p15:guide>
        <p15:guide id="47" pos="1566">
          <p15:clr>
            <a:srgbClr val="FBAE40"/>
          </p15:clr>
        </p15:guide>
        <p15:guide id="48" pos="2754">
          <p15:clr>
            <a:srgbClr val="FBAE40"/>
          </p15:clr>
        </p15:guide>
        <p15:guide id="49" pos="2844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SPIRE Workshe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B929BA-D987-2D48-BF11-C6EB87597CF8}"/>
              </a:ext>
            </a:extLst>
          </p:cNvPr>
          <p:cNvSpPr/>
          <p:nvPr/>
        </p:nvSpPr>
        <p:spPr>
          <a:xfrm>
            <a:off x="609609" y="1297911"/>
            <a:ext cx="7923213" cy="13837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256A3-D896-8C43-8E0A-5AC4C641D67D}"/>
              </a:ext>
            </a:extLst>
          </p:cNvPr>
          <p:cNvSpPr/>
          <p:nvPr/>
        </p:nvSpPr>
        <p:spPr>
          <a:xfrm>
            <a:off x="609609" y="3267611"/>
            <a:ext cx="7923213" cy="13837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41C9C9-072E-0945-B03B-1D39AD4FDD4D}"/>
              </a:ext>
            </a:extLst>
          </p:cNvPr>
          <p:cNvSpPr/>
          <p:nvPr/>
        </p:nvSpPr>
        <p:spPr>
          <a:xfrm>
            <a:off x="609600" y="795215"/>
            <a:ext cx="2560320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1" i="0">
                <a:solidFill>
                  <a:schemeClr val="bg1"/>
                </a:solidFill>
                <a:latin typeface="+mj-lt"/>
                <a:ea typeface="+mj-ea"/>
              </a:rPr>
              <a:t>AUTHORITY (Reputation)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452AC-ABE2-8146-A7B9-CC41E42B6B24}"/>
              </a:ext>
            </a:extLst>
          </p:cNvPr>
          <p:cNvSpPr/>
          <p:nvPr/>
        </p:nvSpPr>
        <p:spPr>
          <a:xfrm>
            <a:off x="3291046" y="795215"/>
            <a:ext cx="2560320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1" i="0">
                <a:solidFill>
                  <a:schemeClr val="bg1"/>
                </a:solidFill>
                <a:latin typeface="+mj-lt"/>
                <a:ea typeface="+mj-ea"/>
              </a:rPr>
              <a:t>SYSTEMS (Methods)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0A43B-C913-114C-9CB5-BB9A4DC619B0}"/>
              </a:ext>
            </a:extLst>
          </p:cNvPr>
          <p:cNvSpPr/>
          <p:nvPr/>
        </p:nvSpPr>
        <p:spPr>
          <a:xfrm>
            <a:off x="5972493" y="795215"/>
            <a:ext cx="2560320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395" b="1" i="0">
                <a:solidFill>
                  <a:schemeClr val="bg1"/>
                </a:solidFill>
                <a:latin typeface="+mj-lt"/>
                <a:ea typeface="+mj-ea"/>
              </a:rPr>
              <a:t>PURPOSE (Passion)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572B9-2872-7048-BC07-2731B993BC60}"/>
              </a:ext>
            </a:extLst>
          </p:cNvPr>
          <p:cNvCxnSpPr>
            <a:cxnSpLocks/>
          </p:cNvCxnSpPr>
          <p:nvPr/>
        </p:nvCxnSpPr>
        <p:spPr>
          <a:xfrm>
            <a:off x="3226353" y="1426209"/>
            <a:ext cx="0" cy="112715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913A74-F00B-D440-BA1C-4A2CFFF7D30E}"/>
              </a:ext>
            </a:extLst>
          </p:cNvPr>
          <p:cNvCxnSpPr>
            <a:cxnSpLocks/>
          </p:cNvCxnSpPr>
          <p:nvPr/>
        </p:nvCxnSpPr>
        <p:spPr>
          <a:xfrm>
            <a:off x="5915296" y="1427429"/>
            <a:ext cx="794" cy="11247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84F233E-3C5F-B24B-BB19-AEF5BAC9C5A3}"/>
              </a:ext>
            </a:extLst>
          </p:cNvPr>
          <p:cNvSpPr/>
          <p:nvPr/>
        </p:nvSpPr>
        <p:spPr>
          <a:xfrm>
            <a:off x="609600" y="2764914"/>
            <a:ext cx="2560320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1" i="0">
                <a:solidFill>
                  <a:schemeClr val="bg1"/>
                </a:solidFill>
                <a:latin typeface="+mj-lt"/>
                <a:ea typeface="+mj-ea"/>
              </a:rPr>
              <a:t>INNOVATION (Invention)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E18BF3-6629-364D-83BB-B67EAE6F5BC2}"/>
              </a:ext>
            </a:extLst>
          </p:cNvPr>
          <p:cNvSpPr/>
          <p:nvPr/>
        </p:nvSpPr>
        <p:spPr>
          <a:xfrm>
            <a:off x="3291046" y="2764914"/>
            <a:ext cx="2560320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1" i="0">
                <a:solidFill>
                  <a:schemeClr val="bg1"/>
                </a:solidFill>
                <a:latin typeface="+mj-lt"/>
                <a:ea typeface="+mj-ea"/>
              </a:rPr>
              <a:t>RESEARCH (Data)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7B3F9-89F2-C54A-B693-0B078529E1A8}"/>
              </a:ext>
            </a:extLst>
          </p:cNvPr>
          <p:cNvSpPr/>
          <p:nvPr/>
        </p:nvSpPr>
        <p:spPr>
          <a:xfrm>
            <a:off x="5972493" y="2764914"/>
            <a:ext cx="2560320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395" b="1" i="0">
                <a:solidFill>
                  <a:schemeClr val="bg1"/>
                </a:solidFill>
                <a:latin typeface="+mj-lt"/>
                <a:ea typeface="+mj-ea"/>
              </a:rPr>
              <a:t>EXPERTISE (Experience)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3DA8E6-0049-D641-9272-81795766377C}"/>
              </a:ext>
            </a:extLst>
          </p:cNvPr>
          <p:cNvCxnSpPr>
            <a:cxnSpLocks/>
          </p:cNvCxnSpPr>
          <p:nvPr/>
        </p:nvCxnSpPr>
        <p:spPr>
          <a:xfrm>
            <a:off x="3226353" y="3395909"/>
            <a:ext cx="0" cy="112715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908BA9-6C83-F446-8C76-D998CA61582C}"/>
              </a:ext>
            </a:extLst>
          </p:cNvPr>
          <p:cNvCxnSpPr>
            <a:cxnSpLocks/>
          </p:cNvCxnSpPr>
          <p:nvPr/>
        </p:nvCxnSpPr>
        <p:spPr>
          <a:xfrm>
            <a:off x="5915296" y="3397129"/>
            <a:ext cx="794" cy="11247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21D822E4-0D4F-5944-A349-10ED0D6C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52EE10-0104-F547-8CA4-3E503614187E}"/>
              </a:ext>
            </a:extLst>
          </p:cNvPr>
          <p:cNvSpPr txBox="1"/>
          <p:nvPr/>
        </p:nvSpPr>
        <p:spPr>
          <a:xfrm>
            <a:off x="327102" y="2103863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1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2949D27-5A58-9948-A6AD-2A8C721A6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231DFE-821D-4A48-A7E8-273B6049DA0C}"/>
              </a:ext>
            </a:extLst>
          </p:cNvPr>
          <p:cNvSpPr txBox="1"/>
          <p:nvPr/>
        </p:nvSpPr>
        <p:spPr>
          <a:xfrm>
            <a:off x="547347" y="168299"/>
            <a:ext cx="4111783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ASPIRE worksheet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2156D-38BD-7742-8784-9CD829CE1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1057" y="182567"/>
            <a:ext cx="5241767" cy="460759"/>
          </a:xfrm>
          <a:noFill/>
        </p:spPr>
        <p:txBody>
          <a:bodyPr wrap="square">
            <a:spAutoFit/>
          </a:bodyPr>
          <a:lstStyle>
            <a:lvl1pPr algn="r">
              <a:defRPr lang="en-US" sz="2398" b="0" i="0" dirty="0">
                <a:latin typeface="+mj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 defTabSz="455523"/>
            <a:r>
              <a:rPr lang="en-US"/>
              <a:t>organization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F8F832-2635-3EB2-386E-8D649533B2E6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B01873F-C196-08E0-1297-2925BB555F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6258" y="1292858"/>
            <a:ext cx="2546601" cy="1401857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5" b="0" i="0">
                <a:latin typeface="+mn-lt"/>
              </a:defRPr>
            </a:lvl1pPr>
          </a:lstStyle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What is your reputation? </a:t>
            </a:r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lang="en-US" sz="1045"/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What are you known for? </a:t>
            </a:r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lang="en-US" sz="1045"/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What type of products do customers reasonably expect you to deliver?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5F8B0CA-3B4A-0B18-DC40-CA66C686EE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91054" y="1297912"/>
            <a:ext cx="2560317" cy="1401857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5" b="0" i="0">
                <a:latin typeface="+mn-lt"/>
              </a:defRPr>
            </a:lvl1pPr>
          </a:lstStyle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What business, technical, and learning systems are in place?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D78B64B-7BD8-0FCF-A2ED-50C1FCA449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2502" y="1302551"/>
            <a:ext cx="2560317" cy="1401857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5" b="0" i="0">
                <a:latin typeface="+mn-lt"/>
              </a:defRPr>
            </a:lvl1pPr>
          </a:lstStyle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What is your “why?” </a:t>
            </a:r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lang="en-US" sz="1045"/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What type of work excites you and your teams?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3380148-0E6B-CA5E-3315-775BDF4240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6257" y="3262291"/>
            <a:ext cx="2560317" cy="1383746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5" b="0" i="0">
                <a:latin typeface="+mn-lt"/>
              </a:defRPr>
            </a:lvl1pPr>
          </a:lstStyle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Have you created a method, approach, or work product that is uniquely yours? 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D08DEBB-02C7-8AD9-6B52-A3BEB505D5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04773" y="3262291"/>
            <a:ext cx="2560317" cy="1383746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5" b="0" i="0">
                <a:latin typeface="+mn-lt"/>
              </a:defRPr>
            </a:lvl1pPr>
          </a:lstStyle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What topic areas have you researched extensively?</a:t>
            </a:r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lang="en-US" sz="1045"/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Have you amassed data in a specific category?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2B2B45F-D2F3-C76F-74F8-B48CF874E3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86216" y="3262291"/>
            <a:ext cx="2560317" cy="1383746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5" b="0" i="0">
                <a:latin typeface="+mn-lt"/>
              </a:defRPr>
            </a:lvl1pPr>
          </a:lstStyle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What are your areas of expertise? </a:t>
            </a:r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lang="en-US" sz="1045"/>
          </a:p>
          <a:p>
            <a:pPr marL="0" marR="0" lvl="0" indent="0" algn="l" defTabSz="6826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5"/>
              <a:t>In which types of work do you excel across the organization?</a:t>
            </a:r>
          </a:p>
        </p:txBody>
      </p:sp>
    </p:spTree>
    <p:extLst>
      <p:ext uri="{BB962C8B-B14F-4D97-AF65-F5344CB8AC3E}">
        <p14:creationId xmlns:p14="http://schemas.microsoft.com/office/powerpoint/2010/main" val="521010702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itiative profi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C1277F-1F3D-379E-B002-02AAABB2118F}"/>
              </a:ext>
            </a:extLst>
          </p:cNvPr>
          <p:cNvSpPr/>
          <p:nvPr/>
        </p:nvSpPr>
        <p:spPr>
          <a:xfrm>
            <a:off x="631643" y="820303"/>
            <a:ext cx="3813849" cy="4577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lvl="0" defTabSz="341327">
              <a:spcBef>
                <a:spcPct val="0"/>
              </a:spcBef>
            </a:pPr>
            <a:r>
              <a:rPr lang="en-US" sz="1045" b="0" i="0">
                <a:latin typeface="+mj-lt"/>
                <a:ea typeface="+mj-ea"/>
              </a:rPr>
              <a:t>PRODUCT/INITIATIVE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DFCD4-1937-AA58-AC8A-DF03459931CF}"/>
              </a:ext>
            </a:extLst>
          </p:cNvPr>
          <p:cNvSpPr/>
          <p:nvPr/>
        </p:nvSpPr>
        <p:spPr>
          <a:xfrm>
            <a:off x="7272707" y="1731149"/>
            <a:ext cx="126873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47DBC94-7667-E616-786C-390046CB1D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516" y="1031905"/>
            <a:ext cx="3813849" cy="262934"/>
          </a:xfrm>
          <a:noFill/>
          <a:ln>
            <a:noFill/>
          </a:ln>
          <a:effectLst/>
        </p:spPr>
        <p:txBody>
          <a:bodyPr wrap="square" lIns="121920" tIns="60960" rIns="121920" bIns="60960" rtlCol="0" anchor="t" anchorCtr="0">
            <a:noAutofit/>
          </a:bodyPr>
          <a:lstStyle>
            <a:lvl1pPr>
              <a:defRPr lang="en-US" sz="1049" b="0" i="0" cap="none" spc="0" dirty="0">
                <a:ln w="0">
                  <a:noFill/>
                </a:ln>
                <a:latin typeface="+mn-lt"/>
                <a:ea typeface="Open Sans Light" pitchFamily="2" charset="0"/>
                <a:cs typeface="Calibri" panose="020F0502020204030204" pitchFamily="34" charset="0"/>
              </a:defRPr>
            </a:lvl1pPr>
          </a:lstStyle>
          <a:p>
            <a:pPr lvl="0" defTabSz="341327">
              <a:spcBef>
                <a:spcPct val="0"/>
              </a:spcBef>
            </a:pPr>
            <a:r>
              <a:rPr lang="en-US"/>
              <a:t>Product/initiative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00B94-8721-0AE6-B6ED-00C0C3304D37}"/>
              </a:ext>
            </a:extLst>
          </p:cNvPr>
          <p:cNvSpPr/>
          <p:nvPr/>
        </p:nvSpPr>
        <p:spPr>
          <a:xfrm>
            <a:off x="5943067" y="1731149"/>
            <a:ext cx="126873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E5EB55-1336-6BDD-6AAA-A449FFABFB79}"/>
              </a:ext>
            </a:extLst>
          </p:cNvPr>
          <p:cNvSpPr/>
          <p:nvPr/>
        </p:nvSpPr>
        <p:spPr>
          <a:xfrm>
            <a:off x="4613427" y="1731149"/>
            <a:ext cx="126873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705D2-5B46-7E7B-7A6B-BA13ECFFA9F7}"/>
              </a:ext>
            </a:extLst>
          </p:cNvPr>
          <p:cNvSpPr/>
          <p:nvPr/>
        </p:nvSpPr>
        <p:spPr>
          <a:xfrm>
            <a:off x="3283787" y="1731149"/>
            <a:ext cx="126873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BFA74B-C19A-189D-00FA-1968AFACAFDA}"/>
              </a:ext>
            </a:extLst>
          </p:cNvPr>
          <p:cNvSpPr/>
          <p:nvPr/>
        </p:nvSpPr>
        <p:spPr>
          <a:xfrm>
            <a:off x="1954148" y="1731149"/>
            <a:ext cx="126873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319881-C9DA-FDFC-6996-A7A6BE7A8FE4}"/>
              </a:ext>
            </a:extLst>
          </p:cNvPr>
          <p:cNvSpPr/>
          <p:nvPr/>
        </p:nvSpPr>
        <p:spPr>
          <a:xfrm>
            <a:off x="624508" y="1731149"/>
            <a:ext cx="126873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14CE48-736E-3B49-DCC4-D9CEC4F8D637}"/>
              </a:ext>
            </a:extLst>
          </p:cNvPr>
          <p:cNvSpPr/>
          <p:nvPr/>
        </p:nvSpPr>
        <p:spPr>
          <a:xfrm>
            <a:off x="7272707" y="3303754"/>
            <a:ext cx="1268730" cy="1003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8680C-9855-AEDF-F484-32754382F1AE}"/>
              </a:ext>
            </a:extLst>
          </p:cNvPr>
          <p:cNvSpPr/>
          <p:nvPr/>
        </p:nvSpPr>
        <p:spPr>
          <a:xfrm>
            <a:off x="624508" y="1371349"/>
            <a:ext cx="1268730" cy="365760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Authority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901200-A843-EC75-682E-1FD0EB37C21E}"/>
              </a:ext>
            </a:extLst>
          </p:cNvPr>
          <p:cNvSpPr/>
          <p:nvPr/>
        </p:nvSpPr>
        <p:spPr>
          <a:xfrm>
            <a:off x="1954148" y="1371349"/>
            <a:ext cx="1268730" cy="365760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9349AE-1636-5083-83A7-A6416902F826}"/>
              </a:ext>
            </a:extLst>
          </p:cNvPr>
          <p:cNvSpPr/>
          <p:nvPr/>
        </p:nvSpPr>
        <p:spPr>
          <a:xfrm>
            <a:off x="3283787" y="1371349"/>
            <a:ext cx="1268730" cy="365760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Purpose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8BAB8-55EB-0292-54A2-2264C94BC6A8}"/>
              </a:ext>
            </a:extLst>
          </p:cNvPr>
          <p:cNvSpPr/>
          <p:nvPr/>
        </p:nvSpPr>
        <p:spPr>
          <a:xfrm>
            <a:off x="4613427" y="1371349"/>
            <a:ext cx="1268730" cy="365760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Innovation</a:t>
            </a:r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C55485-7166-D070-FB19-5AAE505E9FC1}"/>
              </a:ext>
            </a:extLst>
          </p:cNvPr>
          <p:cNvSpPr/>
          <p:nvPr/>
        </p:nvSpPr>
        <p:spPr>
          <a:xfrm>
            <a:off x="5943067" y="1371349"/>
            <a:ext cx="1268730" cy="365760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DBF289-D693-4A4C-6F97-B8FA0162ACFE}"/>
              </a:ext>
            </a:extLst>
          </p:cNvPr>
          <p:cNvSpPr/>
          <p:nvPr/>
        </p:nvSpPr>
        <p:spPr>
          <a:xfrm>
            <a:off x="7272707" y="1371349"/>
            <a:ext cx="1268730" cy="365760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Expertise</a:t>
            </a:r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05474C-F4F3-F688-5C65-0DED9A01A1C5}"/>
              </a:ext>
            </a:extLst>
          </p:cNvPr>
          <p:cNvSpPr/>
          <p:nvPr/>
        </p:nvSpPr>
        <p:spPr>
          <a:xfrm>
            <a:off x="624508" y="2937990"/>
            <a:ext cx="1268730" cy="365760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Strategic Fit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E8B00E-2E08-19FF-AA4C-81A08BA1FFF5}"/>
              </a:ext>
            </a:extLst>
          </p:cNvPr>
          <p:cNvSpPr/>
          <p:nvPr/>
        </p:nvSpPr>
        <p:spPr>
          <a:xfrm>
            <a:off x="1954148" y="2937990"/>
            <a:ext cx="1268730" cy="365760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Competitive Advantage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86482-E88E-7D82-0738-260C044A5786}"/>
              </a:ext>
            </a:extLst>
          </p:cNvPr>
          <p:cNvSpPr/>
          <p:nvPr/>
        </p:nvSpPr>
        <p:spPr>
          <a:xfrm>
            <a:off x="3283787" y="2937990"/>
            <a:ext cx="1268730" cy="365760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Offering Fit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E28F3C-3DE8-64E3-0B36-E704C9CE4EEF}"/>
              </a:ext>
            </a:extLst>
          </p:cNvPr>
          <p:cNvSpPr/>
          <p:nvPr/>
        </p:nvSpPr>
        <p:spPr>
          <a:xfrm>
            <a:off x="4613427" y="2937990"/>
            <a:ext cx="1268730" cy="365760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Returns</a:t>
            </a:r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4E0827-D4DA-357B-0D4B-4107EA62FC61}"/>
              </a:ext>
            </a:extLst>
          </p:cNvPr>
          <p:cNvSpPr/>
          <p:nvPr/>
        </p:nvSpPr>
        <p:spPr>
          <a:xfrm>
            <a:off x="5943067" y="2937990"/>
            <a:ext cx="1268730" cy="365760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 cap="none" spc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Execution Ability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990CA4-3CBD-4224-373D-674F4BFBB84B}"/>
              </a:ext>
            </a:extLst>
          </p:cNvPr>
          <p:cNvSpPr/>
          <p:nvPr/>
        </p:nvSpPr>
        <p:spPr>
          <a:xfrm>
            <a:off x="7272707" y="2937990"/>
            <a:ext cx="126873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 anchorCtr="0">
            <a:noAutofit/>
          </a:bodyPr>
          <a:lstStyle/>
          <a:p>
            <a:pPr algn="ctr"/>
            <a:r>
              <a:rPr lang="en-US" sz="1195" b="0" i="0">
                <a:ln w="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TOTAL</a:t>
            </a:r>
            <a:endParaRPr lang="en-US" sz="1195" b="0" i="0" cap="none" spc="0">
              <a:ln w="0">
                <a:noFill/>
              </a:ln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F4BBE9-BB80-CD03-217A-8E82CCFFC9B6}"/>
              </a:ext>
            </a:extLst>
          </p:cNvPr>
          <p:cNvSpPr/>
          <p:nvPr/>
        </p:nvSpPr>
        <p:spPr>
          <a:xfrm>
            <a:off x="5943067" y="3304296"/>
            <a:ext cx="1268730" cy="1003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538CD5-D1B4-FF48-4664-BB0655AEC149}"/>
              </a:ext>
            </a:extLst>
          </p:cNvPr>
          <p:cNvSpPr/>
          <p:nvPr/>
        </p:nvSpPr>
        <p:spPr>
          <a:xfrm>
            <a:off x="4613427" y="3303204"/>
            <a:ext cx="1268730" cy="1003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4D7FA8-04E6-309A-103B-D5828EB2D0B2}"/>
              </a:ext>
            </a:extLst>
          </p:cNvPr>
          <p:cNvSpPr/>
          <p:nvPr/>
        </p:nvSpPr>
        <p:spPr>
          <a:xfrm>
            <a:off x="3283787" y="3303204"/>
            <a:ext cx="1268730" cy="1003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452E9F-31B8-396E-4421-96288901D294}"/>
              </a:ext>
            </a:extLst>
          </p:cNvPr>
          <p:cNvSpPr/>
          <p:nvPr/>
        </p:nvSpPr>
        <p:spPr>
          <a:xfrm>
            <a:off x="1954148" y="3303204"/>
            <a:ext cx="1268730" cy="1003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060BF4-5273-11D7-B268-52F2F2B65160}"/>
              </a:ext>
            </a:extLst>
          </p:cNvPr>
          <p:cNvSpPr/>
          <p:nvPr/>
        </p:nvSpPr>
        <p:spPr>
          <a:xfrm>
            <a:off x="624508" y="3303204"/>
            <a:ext cx="1268730" cy="1003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D1BD704-9133-00FF-61A5-F05DDFE71D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8432" y="3439651"/>
            <a:ext cx="1097280" cy="731519"/>
          </a:xfrm>
        </p:spPr>
        <p:txBody>
          <a:bodyPr anchor="ctr"/>
          <a:lstStyle>
            <a:lvl1pPr algn="ctr">
              <a:defRPr b="0" i="0">
                <a:latin typeface="+mj-lt"/>
              </a:defRPr>
            </a:lvl1pPr>
          </a:lstStyle>
          <a:p>
            <a:pPr lvl="0"/>
            <a:r>
              <a:rPr lang="en-US"/>
              <a:t>Score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62F36-09C8-924E-BA99-544879E517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0233" y="1800930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B4944665-4443-AE47-A9A5-9097E7462B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9873" y="1800930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E9F33CF9-4EFA-594B-A4CD-242F7CBE86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69512" y="1800930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FFC0E06F-4B75-BA48-ACB4-17D87B3899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99152" y="1800930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ABCD0179-3F6F-8E46-A0C1-D910A81CB6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28792" y="1800930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CF761D2F-B71E-5349-8EEE-0F994488DF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58432" y="1800930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025E304-C00B-7142-AF83-E85882B85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E748FABF-8374-5041-8C1B-F5A86796ECB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05471" y="2475798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A5E4EF3E-C01B-1D4C-8E94-AEF2F1A35FF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40711" y="2475798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EBDD2FCF-D312-7542-B904-1E21A9AB34F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5951" y="2475798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C9027AC6-31B5-1748-865F-D167299C82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11191" y="2475798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8299959F-C618-2D43-AA6F-135EA0DD16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46431" y="2475798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9B994C69-2EB1-B244-96DC-ADECAE9EEC2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81669" y="2475798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C172B4AE-82D0-5640-A23A-83BC812422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0233" y="3373812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98" name="Text Placeholder 4">
            <a:extLst>
              <a:ext uri="{FF2B5EF4-FFF2-40B4-BE49-F238E27FC236}">
                <a16:creationId xmlns:a16="http://schemas.microsoft.com/office/drawing/2014/main" id="{A9E15DD1-8235-BF46-B2E2-B83361C49FD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39873" y="3367025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id="{BD2CE60B-CB94-9C49-8E65-34573BC81A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69512" y="3367025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C7E55A46-D185-2549-8C2D-E2DDFCD04A3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699152" y="3367025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C5DD0359-BBF9-F649-9DF5-642B77E2611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28792" y="3373812"/>
            <a:ext cx="1097280" cy="731519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Describe this factor</a:t>
            </a:r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id="{340FB887-6691-F942-AE88-9D2732B6A45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06803" y="4052753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D3CCBBE0-FAE1-754C-829B-A0F7CD0CDB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732675" y="4041899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4FA439FD-D800-A64D-8D82-3EA606EFF51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58547" y="4041899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5" name="Text Placeholder 4">
            <a:extLst>
              <a:ext uri="{FF2B5EF4-FFF2-40B4-BE49-F238E27FC236}">
                <a16:creationId xmlns:a16="http://schemas.microsoft.com/office/drawing/2014/main" id="{F52DC313-8E94-F240-B8E6-83A4836477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384419" y="4041899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:a16="http://schemas.microsoft.com/office/drawing/2014/main" id="{C887CB26-404B-5442-A908-2487940AF4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710289" y="4041899"/>
            <a:ext cx="457200" cy="365760"/>
          </a:xfrm>
        </p:spPr>
        <p:txBody>
          <a:bodyPr anchor="ctr">
            <a:normAutofit/>
          </a:bodyPr>
          <a:lstStyle>
            <a:lvl1pPr algn="ctr">
              <a:defRPr sz="1049" b="0" i="0"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DFC4577-B921-E743-A68E-45A5EA087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54C030F-2000-DD48-A26F-EB51D61B632D}"/>
              </a:ext>
            </a:extLst>
          </p:cNvPr>
          <p:cNvSpPr txBox="1"/>
          <p:nvPr/>
        </p:nvSpPr>
        <p:spPr>
          <a:xfrm>
            <a:off x="547348" y="214307"/>
            <a:ext cx="4111783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Initiative Profile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478BA3A-FE24-B1C0-9EE5-512996A4C5E5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j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j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j-lt"/>
              </a:rPr>
              <a:t> 4.0 International License.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F0882C-3F93-602C-1896-A66FA3EEBAE8}"/>
              </a:ext>
            </a:extLst>
          </p:cNvPr>
          <p:cNvSpPr/>
          <p:nvPr/>
        </p:nvSpPr>
        <p:spPr>
          <a:xfrm>
            <a:off x="4627860" y="820847"/>
            <a:ext cx="3911019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PRODUCT MANAGER: </a:t>
            </a:r>
          </a:p>
          <a:p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EXECUTIVE SPONSOR: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38D9E040-DB8A-7A12-AC4D-796447AD00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28802" y="820297"/>
            <a:ext cx="2490701" cy="457199"/>
          </a:xfrm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5737D8-5656-6A6A-A38C-CE526E99F78C}"/>
              </a:ext>
            </a:extLst>
          </p:cNvPr>
          <p:cNvSpPr/>
          <p:nvPr/>
        </p:nvSpPr>
        <p:spPr>
          <a:xfrm>
            <a:off x="4627860" y="123194"/>
            <a:ext cx="3911019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69C9336-5711-3A42-7108-703A4C190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9123" y="313013"/>
            <a:ext cx="3879748" cy="267379"/>
          </a:xfrm>
        </p:spPr>
        <p:txBody>
          <a:bodyPr lIns="91440" tIns="64008" r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9" b="0" i="0"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324725719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57" y="801696"/>
            <a:ext cx="4337421" cy="3725861"/>
          </a:xfrm>
        </p:spPr>
        <p:txBody>
          <a:bodyPr>
            <a:normAutofit/>
          </a:bodyPr>
          <a:lstStyle>
            <a:lvl1pPr marL="341651" indent="-341651"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1992" b="0" i="0"/>
            </a:lvl1pPr>
            <a:lvl2pPr marL="705099" indent="-341651">
              <a:buClr>
                <a:schemeClr val="tx2"/>
              </a:buClr>
              <a:buSzPct val="80000"/>
              <a:buFontTx/>
              <a:buBlip>
                <a:blip r:embed="rId2"/>
              </a:buBlip>
              <a:defRPr sz="1793" b="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1228C-0DD1-D7DF-2B46-AA0442BD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8965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850">
          <p15:clr>
            <a:srgbClr val="FBAE40"/>
          </p15:clr>
        </p15:guide>
        <p15:guide id="2" orient="horz" pos="213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SPIRE value workshee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76922BE-507B-781E-275B-DDFE868A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F8C696-8201-7D27-7C48-690CEFE07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9E65C128-F925-94A4-55E5-94EC73A956C3}"/>
              </a:ext>
            </a:extLst>
          </p:cNvPr>
          <p:cNvSpPr/>
          <p:nvPr/>
        </p:nvSpPr>
        <p:spPr>
          <a:xfrm>
            <a:off x="219790" y="631455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OUR PRODUCT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A5F7E5A-A72E-EB94-6A32-F2A75AA87D0C}"/>
              </a:ext>
            </a:extLst>
          </p:cNvPr>
          <p:cNvSpPr/>
          <p:nvPr/>
        </p:nvSpPr>
        <p:spPr>
          <a:xfrm>
            <a:off x="3194673" y="631455"/>
            <a:ext cx="286826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SEGMENT / PERSONA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E554505A-E57C-3177-3318-D41AAE074E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3315" y="843196"/>
            <a:ext cx="2864545" cy="2376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Product for this document</a:t>
            </a:r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6A5C1C83-13BC-F15D-90A2-854ECF4D77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77363" y="843196"/>
            <a:ext cx="2789278" cy="2376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Primary segment or persona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75128C4-A289-F7E2-A599-10F94905B4C6}"/>
              </a:ext>
            </a:extLst>
          </p:cNvPr>
          <p:cNvSpPr/>
          <p:nvPr/>
        </p:nvSpPr>
        <p:spPr>
          <a:xfrm>
            <a:off x="221413" y="1197222"/>
            <a:ext cx="2864545" cy="36976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6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OUR STRENGTHS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59169-BB89-FB85-3F2B-68B12B0669F4}"/>
              </a:ext>
            </a:extLst>
          </p:cNvPr>
          <p:cNvSpPr/>
          <p:nvPr/>
        </p:nvSpPr>
        <p:spPr>
          <a:xfrm>
            <a:off x="547347" y="218225"/>
            <a:ext cx="4061561" cy="399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8" b="0" i="0">
                <a:latin typeface="+mn-lt"/>
                <a:ea typeface="+mj-ea"/>
              </a:rPr>
              <a:t>ASPIRE value worksheet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BE31A3-6E53-88D2-A243-553C4B67847E}"/>
              </a:ext>
            </a:extLst>
          </p:cNvPr>
          <p:cNvSpPr/>
          <p:nvPr/>
        </p:nvSpPr>
        <p:spPr>
          <a:xfrm>
            <a:off x="6142999" y="631455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COMPETITIVE PRODUCT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A994A8AA-1AD5-B053-7899-91521CE87EA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142990" y="841455"/>
            <a:ext cx="2851461" cy="23934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Product for this document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AA4F3A-C3C6-5A53-BF81-6BC5339E6E95}"/>
              </a:ext>
            </a:extLst>
          </p:cNvPr>
          <p:cNvSpPr/>
          <p:nvPr/>
        </p:nvSpPr>
        <p:spPr>
          <a:xfrm>
            <a:off x="302595" y="1585373"/>
            <a:ext cx="2669729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3257A8B-B23E-6703-0A6F-AF1C39213F01}"/>
              </a:ext>
            </a:extLst>
          </p:cNvPr>
          <p:cNvSpPr/>
          <p:nvPr/>
        </p:nvSpPr>
        <p:spPr>
          <a:xfrm>
            <a:off x="302595" y="2130650"/>
            <a:ext cx="2669729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269099D-931F-00A6-A85D-9B17AC8F144E}"/>
              </a:ext>
            </a:extLst>
          </p:cNvPr>
          <p:cNvSpPr/>
          <p:nvPr/>
        </p:nvSpPr>
        <p:spPr>
          <a:xfrm>
            <a:off x="302595" y="2675927"/>
            <a:ext cx="2669729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E3433C-F930-A8D4-6D94-88A87421E6F4}"/>
              </a:ext>
            </a:extLst>
          </p:cNvPr>
          <p:cNvSpPr/>
          <p:nvPr/>
        </p:nvSpPr>
        <p:spPr>
          <a:xfrm>
            <a:off x="302595" y="3221204"/>
            <a:ext cx="2669729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EA260D7-F7EF-EE3C-0CA3-9987DB7CECA7}"/>
              </a:ext>
            </a:extLst>
          </p:cNvPr>
          <p:cNvSpPr/>
          <p:nvPr/>
        </p:nvSpPr>
        <p:spPr>
          <a:xfrm>
            <a:off x="302595" y="3766484"/>
            <a:ext cx="2669729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CAC5EA8-8F32-454F-2ABF-9A765EA5D918}"/>
              </a:ext>
            </a:extLst>
          </p:cNvPr>
          <p:cNvSpPr/>
          <p:nvPr/>
        </p:nvSpPr>
        <p:spPr>
          <a:xfrm>
            <a:off x="302595" y="4311758"/>
            <a:ext cx="2669729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59" name="Text Placeholder 5">
            <a:extLst>
              <a:ext uri="{FF2B5EF4-FFF2-40B4-BE49-F238E27FC236}">
                <a16:creationId xmlns:a16="http://schemas.microsoft.com/office/drawing/2014/main" id="{CB120F87-07CA-576A-307F-33023A79CEA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02595" y="1590788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Authority</a:t>
            </a:r>
          </a:p>
        </p:txBody>
      </p:sp>
      <p:sp>
        <p:nvSpPr>
          <p:cNvPr id="160" name="Text Placeholder 5">
            <a:extLst>
              <a:ext uri="{FF2B5EF4-FFF2-40B4-BE49-F238E27FC236}">
                <a16:creationId xmlns:a16="http://schemas.microsoft.com/office/drawing/2014/main" id="{C3DEEA70-C6EB-BA6A-130C-5E581ED21CA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02595" y="2136065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Systems</a:t>
            </a:r>
          </a:p>
        </p:txBody>
      </p:sp>
      <p:sp>
        <p:nvSpPr>
          <p:cNvPr id="161" name="Text Placeholder 5">
            <a:extLst>
              <a:ext uri="{FF2B5EF4-FFF2-40B4-BE49-F238E27FC236}">
                <a16:creationId xmlns:a16="http://schemas.microsoft.com/office/drawing/2014/main" id="{922E8974-BF12-CD70-769A-2BEEA82349D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2595" y="2681343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Purpose</a:t>
            </a:r>
          </a:p>
        </p:txBody>
      </p:sp>
      <p:sp>
        <p:nvSpPr>
          <p:cNvPr id="162" name="Text Placeholder 5">
            <a:extLst>
              <a:ext uri="{FF2B5EF4-FFF2-40B4-BE49-F238E27FC236}">
                <a16:creationId xmlns:a16="http://schemas.microsoft.com/office/drawing/2014/main" id="{A943391B-3C52-8718-3B06-16AC8FE510E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02595" y="3226619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Innovation</a:t>
            </a: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7AFDF15A-14FB-E184-6E91-96C6976A8FB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02595" y="3771896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Research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F78AC569-0F74-4060-862E-E891E6A8EB2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02595" y="4317173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Expertise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B660AAF-391D-B374-400F-A268DB21BBE1}"/>
              </a:ext>
            </a:extLst>
          </p:cNvPr>
          <p:cNvSpPr/>
          <p:nvPr/>
        </p:nvSpPr>
        <p:spPr>
          <a:xfrm>
            <a:off x="3194684" y="1200385"/>
            <a:ext cx="2863381" cy="36976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5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6" b="0" i="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rPr>
              <a:t>WHY STRENGTH IS VALUED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EB8BC1D-EF78-AB36-FAF8-A154DD5FB916}"/>
              </a:ext>
            </a:extLst>
          </p:cNvPr>
          <p:cNvSpPr/>
          <p:nvPr/>
        </p:nvSpPr>
        <p:spPr>
          <a:xfrm>
            <a:off x="3287973" y="1585373"/>
            <a:ext cx="2676803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F1DF7C2-675F-62CD-3451-FA09C9D1E750}"/>
              </a:ext>
            </a:extLst>
          </p:cNvPr>
          <p:cNvSpPr/>
          <p:nvPr/>
        </p:nvSpPr>
        <p:spPr>
          <a:xfrm>
            <a:off x="3287973" y="2130650"/>
            <a:ext cx="2676803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CD7D0A-582D-7676-751B-92BF731EFF70}"/>
              </a:ext>
            </a:extLst>
          </p:cNvPr>
          <p:cNvSpPr/>
          <p:nvPr/>
        </p:nvSpPr>
        <p:spPr>
          <a:xfrm>
            <a:off x="3287973" y="2675927"/>
            <a:ext cx="2676803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37DA6D9-4C3F-905A-A377-C543CED169BE}"/>
              </a:ext>
            </a:extLst>
          </p:cNvPr>
          <p:cNvSpPr/>
          <p:nvPr/>
        </p:nvSpPr>
        <p:spPr>
          <a:xfrm>
            <a:off x="3287973" y="3221204"/>
            <a:ext cx="2676803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825513C-1D37-800E-4810-F1FB61A4B22D}"/>
              </a:ext>
            </a:extLst>
          </p:cNvPr>
          <p:cNvSpPr/>
          <p:nvPr/>
        </p:nvSpPr>
        <p:spPr>
          <a:xfrm>
            <a:off x="3287973" y="3766484"/>
            <a:ext cx="2676803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D65475-685A-6A3A-442E-0FB8CBC8FE18}"/>
              </a:ext>
            </a:extLst>
          </p:cNvPr>
          <p:cNvSpPr/>
          <p:nvPr/>
        </p:nvSpPr>
        <p:spPr>
          <a:xfrm>
            <a:off x="3287973" y="4311758"/>
            <a:ext cx="2676803" cy="5057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257D576C-5C45-2E01-BC7E-3830A3E0079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313659" y="1590788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Authority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76E72D89-6EBA-1E6E-4BC6-1BA3139C0BD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13659" y="2136065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Systems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0F5A0336-5BD2-4713-8733-41ECFF70E10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13659" y="2681343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Purpose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C6C13E7C-B07E-9C79-8D50-9079CC1B5280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13659" y="3226619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Innovation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290634F-8311-518D-D095-7E470997D86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313659" y="3771896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Research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D82023F8-D631-4FDD-368F-1C06D549E087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313659" y="4317173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Expertise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860914-7EEE-AABD-949A-9021A1F07DAD}"/>
              </a:ext>
            </a:extLst>
          </p:cNvPr>
          <p:cNvGrpSpPr/>
          <p:nvPr/>
        </p:nvGrpSpPr>
        <p:grpSpPr>
          <a:xfrm>
            <a:off x="6142989" y="1208633"/>
            <a:ext cx="2851462" cy="3697672"/>
            <a:chOff x="5357050" y="1208632"/>
            <a:chExt cx="3637400" cy="369767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3B83FFE-D64D-A731-1F7C-46A4E4793B88}"/>
                </a:ext>
              </a:extLst>
            </p:cNvPr>
            <p:cNvSpPr/>
            <p:nvPr/>
          </p:nvSpPr>
          <p:spPr>
            <a:xfrm>
              <a:off x="5357050" y="1208632"/>
              <a:ext cx="3637400" cy="3697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91440" tIns="45720" rIns="91440" bIns="45720" rtlCol="0" anchor="t" anchorCtr="0">
              <a:noAutofit/>
            </a:bodyPr>
            <a:lstStyle/>
            <a:p>
              <a:r>
                <a:rPr lang="en-US" sz="1045" b="0" i="0" cap="none" spc="0">
                  <a:ln w="0">
                    <a:noFill/>
                  </a:ln>
                  <a:solidFill>
                    <a:schemeClr val="tx1"/>
                  </a:solidFill>
                  <a:latin typeface="+mj-lt"/>
                  <a:ea typeface="+mj-ea"/>
                  <a:cs typeface="Calibri" panose="020F0502020204030204" pitchFamily="34" charset="0"/>
                </a:rPr>
                <a:t>SCORING (1 to 5, where 1=low)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5B6EF44-E596-66DC-75A0-6E68F2C99A02}"/>
                </a:ext>
              </a:extLst>
            </p:cNvPr>
            <p:cNvGrpSpPr/>
            <p:nvPr/>
          </p:nvGrpSpPr>
          <p:grpSpPr>
            <a:xfrm>
              <a:off x="7249666" y="1576477"/>
              <a:ext cx="722527" cy="3237556"/>
              <a:chOff x="7247327" y="1576477"/>
              <a:chExt cx="722527" cy="3237556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C7C6384-93EA-3873-C52E-A8963FA8CEBA}"/>
                  </a:ext>
                </a:extLst>
              </p:cNvPr>
              <p:cNvSpPr/>
              <p:nvPr/>
            </p:nvSpPr>
            <p:spPr>
              <a:xfrm>
                <a:off x="7247327" y="1576477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0F6AC1F-32CB-489C-6B09-E83E2EE0B6F4}"/>
                  </a:ext>
                </a:extLst>
              </p:cNvPr>
              <p:cNvSpPr/>
              <p:nvPr/>
            </p:nvSpPr>
            <p:spPr>
              <a:xfrm>
                <a:off x="7247327" y="2122838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5177AB3-7809-B5E3-176A-6A0B76258437}"/>
                  </a:ext>
                </a:extLst>
              </p:cNvPr>
              <p:cNvSpPr/>
              <p:nvPr/>
            </p:nvSpPr>
            <p:spPr>
              <a:xfrm>
                <a:off x="7247327" y="2669199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9E87B5F-164F-46BB-B5BA-1A2A4ED4DE23}"/>
                  </a:ext>
                </a:extLst>
              </p:cNvPr>
              <p:cNvSpPr/>
              <p:nvPr/>
            </p:nvSpPr>
            <p:spPr>
              <a:xfrm>
                <a:off x="7247327" y="3215560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1EF355B-D57C-1E8B-DF04-C72D588AC4AD}"/>
                  </a:ext>
                </a:extLst>
              </p:cNvPr>
              <p:cNvSpPr/>
              <p:nvPr/>
            </p:nvSpPr>
            <p:spPr>
              <a:xfrm>
                <a:off x="7247327" y="3761921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760763B-B10A-0725-E3EC-068EBD7C7BAE}"/>
                  </a:ext>
                </a:extLst>
              </p:cNvPr>
              <p:cNvSpPr/>
              <p:nvPr/>
            </p:nvSpPr>
            <p:spPr>
              <a:xfrm>
                <a:off x="7247327" y="4308282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A9940D-4307-3643-0A60-D74218825B2C}"/>
                </a:ext>
              </a:extLst>
            </p:cNvPr>
            <p:cNvGrpSpPr/>
            <p:nvPr/>
          </p:nvGrpSpPr>
          <p:grpSpPr>
            <a:xfrm>
              <a:off x="8141786" y="1576477"/>
              <a:ext cx="722527" cy="3237556"/>
              <a:chOff x="8188609" y="1576477"/>
              <a:chExt cx="722527" cy="3237556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804ED77-B7E0-56D4-3CC5-921F27A9A30B}"/>
                  </a:ext>
                </a:extLst>
              </p:cNvPr>
              <p:cNvSpPr/>
              <p:nvPr/>
            </p:nvSpPr>
            <p:spPr>
              <a:xfrm>
                <a:off x="8188609" y="1576477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AC920F6-DFF9-6586-C554-DABF5C84299F}"/>
                  </a:ext>
                </a:extLst>
              </p:cNvPr>
              <p:cNvSpPr/>
              <p:nvPr/>
            </p:nvSpPr>
            <p:spPr>
              <a:xfrm>
                <a:off x="8188609" y="2122838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1FD9211-8095-194B-9334-BAA4D9E5922A}"/>
                  </a:ext>
                </a:extLst>
              </p:cNvPr>
              <p:cNvSpPr/>
              <p:nvPr/>
            </p:nvSpPr>
            <p:spPr>
              <a:xfrm>
                <a:off x="8188609" y="2669199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86CAD19-AD10-84F0-A083-ACB57E3F4BE8}"/>
                  </a:ext>
                </a:extLst>
              </p:cNvPr>
              <p:cNvSpPr/>
              <p:nvPr/>
            </p:nvSpPr>
            <p:spPr>
              <a:xfrm>
                <a:off x="8188609" y="3215560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DAC7F8A-6DF9-B2CA-F35C-3B0432D72FBE}"/>
                  </a:ext>
                </a:extLst>
              </p:cNvPr>
              <p:cNvSpPr/>
              <p:nvPr/>
            </p:nvSpPr>
            <p:spPr>
              <a:xfrm>
                <a:off x="8188609" y="3761921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61522E7-D4E2-AA19-D48C-A055AA2E1883}"/>
                  </a:ext>
                </a:extLst>
              </p:cNvPr>
              <p:cNvSpPr/>
              <p:nvPr/>
            </p:nvSpPr>
            <p:spPr>
              <a:xfrm>
                <a:off x="8188609" y="4308282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CA80B3-63DA-56B7-36CD-3DF03DAA4260}"/>
                </a:ext>
              </a:extLst>
            </p:cNvPr>
            <p:cNvGrpSpPr/>
            <p:nvPr/>
          </p:nvGrpSpPr>
          <p:grpSpPr>
            <a:xfrm>
              <a:off x="5465428" y="1576477"/>
              <a:ext cx="722527" cy="3237556"/>
              <a:chOff x="5279520" y="1581836"/>
              <a:chExt cx="722527" cy="3237556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517CDEB-A5DA-F373-E911-B90060BDCD31}"/>
                  </a:ext>
                </a:extLst>
              </p:cNvPr>
              <p:cNvSpPr/>
              <p:nvPr/>
            </p:nvSpPr>
            <p:spPr>
              <a:xfrm>
                <a:off x="5279520" y="1581836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9981AAB-B2F6-5579-838C-C483AED5DAF7}"/>
                  </a:ext>
                </a:extLst>
              </p:cNvPr>
              <p:cNvSpPr/>
              <p:nvPr/>
            </p:nvSpPr>
            <p:spPr>
              <a:xfrm>
                <a:off x="5279520" y="2128197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451398B-D5D3-6A81-2CAC-86F588336592}"/>
                  </a:ext>
                </a:extLst>
              </p:cNvPr>
              <p:cNvSpPr/>
              <p:nvPr/>
            </p:nvSpPr>
            <p:spPr>
              <a:xfrm>
                <a:off x="5279520" y="2674558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CD3093B-8264-9696-A551-3E88B3F73402}"/>
                  </a:ext>
                </a:extLst>
              </p:cNvPr>
              <p:cNvSpPr/>
              <p:nvPr/>
            </p:nvSpPr>
            <p:spPr>
              <a:xfrm>
                <a:off x="5279520" y="3220919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2DB4EBA-C940-29FA-B22B-8D82AC4E7C2F}"/>
                  </a:ext>
                </a:extLst>
              </p:cNvPr>
              <p:cNvSpPr/>
              <p:nvPr/>
            </p:nvSpPr>
            <p:spPr>
              <a:xfrm>
                <a:off x="5279520" y="3767280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67DABCB-D9F3-0D15-5B26-DD9DAB7335F2}"/>
                  </a:ext>
                </a:extLst>
              </p:cNvPr>
              <p:cNvSpPr/>
              <p:nvPr/>
            </p:nvSpPr>
            <p:spPr>
              <a:xfrm>
                <a:off x="5279520" y="4313641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2E192C-4FF2-91C7-220F-EEA80E5D16E7}"/>
                </a:ext>
              </a:extLst>
            </p:cNvPr>
            <p:cNvGrpSpPr/>
            <p:nvPr/>
          </p:nvGrpSpPr>
          <p:grpSpPr>
            <a:xfrm>
              <a:off x="6357547" y="1576477"/>
              <a:ext cx="722527" cy="3237556"/>
              <a:chOff x="6306045" y="1583418"/>
              <a:chExt cx="722527" cy="3237556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F9D7422-770D-B95C-A961-A841254E00D7}"/>
                  </a:ext>
                </a:extLst>
              </p:cNvPr>
              <p:cNvSpPr/>
              <p:nvPr/>
            </p:nvSpPr>
            <p:spPr>
              <a:xfrm>
                <a:off x="6306045" y="1583418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D118D9-B65E-45C3-5278-30E38A527986}"/>
                  </a:ext>
                </a:extLst>
              </p:cNvPr>
              <p:cNvSpPr/>
              <p:nvPr/>
            </p:nvSpPr>
            <p:spPr>
              <a:xfrm>
                <a:off x="6306045" y="2129779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B96228B-FD72-3475-20FC-A4E87CD5496D}"/>
                  </a:ext>
                </a:extLst>
              </p:cNvPr>
              <p:cNvSpPr/>
              <p:nvPr/>
            </p:nvSpPr>
            <p:spPr>
              <a:xfrm>
                <a:off x="6306045" y="2676140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CD39E12-5219-0DBB-79F0-6250A8376CF6}"/>
                  </a:ext>
                </a:extLst>
              </p:cNvPr>
              <p:cNvSpPr/>
              <p:nvPr/>
            </p:nvSpPr>
            <p:spPr>
              <a:xfrm>
                <a:off x="6306045" y="3222501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9E1B089-AE38-4483-3FBF-98D7D4181FAC}"/>
                  </a:ext>
                </a:extLst>
              </p:cNvPr>
              <p:cNvSpPr/>
              <p:nvPr/>
            </p:nvSpPr>
            <p:spPr>
              <a:xfrm>
                <a:off x="6306045" y="3768862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E802A20-09D7-7768-E09D-27D32E370175}"/>
                  </a:ext>
                </a:extLst>
              </p:cNvPr>
              <p:cNvSpPr/>
              <p:nvPr/>
            </p:nvSpPr>
            <p:spPr>
              <a:xfrm>
                <a:off x="6306045" y="4315223"/>
                <a:ext cx="722527" cy="505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p:spPr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en-US" sz="896" b="0" cap="none" spc="0">
                  <a:ln w="0">
                    <a:noFill/>
                  </a:ln>
                  <a:solidFill>
                    <a:schemeClr val="tx2"/>
                  </a:solidFill>
                  <a:latin typeface="+mn-lt"/>
                  <a:ea typeface="+mj-ea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BBD18A-D4CA-304E-F610-43E9AF624F3E}"/>
                </a:ext>
              </a:extLst>
            </p:cNvPr>
            <p:cNvSpPr/>
            <p:nvPr/>
          </p:nvSpPr>
          <p:spPr>
            <a:xfrm>
              <a:off x="6360375" y="1366952"/>
              <a:ext cx="714045" cy="2303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896" b="0" i="0">
                  <a:latin typeface="+mj-lt"/>
                  <a:ea typeface="+mj-ea"/>
                </a:rPr>
                <a:t>OURS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073D1C3-FF26-9689-BEFE-95DEF4338E6C}"/>
                </a:ext>
              </a:extLst>
            </p:cNvPr>
            <p:cNvSpPr/>
            <p:nvPr/>
          </p:nvSpPr>
          <p:spPr>
            <a:xfrm>
              <a:off x="7246839" y="1366952"/>
              <a:ext cx="725352" cy="2303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896" b="0" i="0">
                  <a:latin typeface="+mj-lt"/>
                  <a:ea typeface="+mj-ea"/>
                </a:rPr>
                <a:t>THEIRS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5A4C512-5CBF-C596-D05D-AD531578EB4D}"/>
                </a:ext>
              </a:extLst>
            </p:cNvPr>
            <p:cNvSpPr/>
            <p:nvPr/>
          </p:nvSpPr>
          <p:spPr>
            <a:xfrm>
              <a:off x="7058542" y="1355507"/>
              <a:ext cx="218756" cy="2532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45" b="0" i="0">
                  <a:latin typeface="+mj-lt"/>
                  <a:ea typeface="+mj-ea"/>
                </a:rPr>
                <a:t>-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619DF7D-5D85-00BC-5A71-A7246A2DFEB4}"/>
                </a:ext>
              </a:extLst>
            </p:cNvPr>
            <p:cNvSpPr/>
            <p:nvPr/>
          </p:nvSpPr>
          <p:spPr>
            <a:xfrm>
              <a:off x="7947855" y="1355507"/>
              <a:ext cx="218756" cy="2532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45" b="0" i="0">
                  <a:latin typeface="+mj-lt"/>
                  <a:ea typeface="+mj-ea"/>
                </a:rPr>
                <a:t>=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E9361F5-D7F6-5161-BE1B-1737A909792A}"/>
                </a:ext>
              </a:extLst>
            </p:cNvPr>
            <p:cNvSpPr/>
            <p:nvPr/>
          </p:nvSpPr>
          <p:spPr>
            <a:xfrm>
              <a:off x="8144612" y="1366952"/>
              <a:ext cx="722526" cy="2303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896" b="0" i="0">
                  <a:latin typeface="+mj-lt"/>
                  <a:ea typeface="+mj-ea"/>
                </a:rPr>
                <a:t>SCORE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A9D28E7-9005-FA0D-A149-4C3C4BB3FB84}"/>
                </a:ext>
              </a:extLst>
            </p:cNvPr>
            <p:cNvSpPr/>
            <p:nvPr/>
          </p:nvSpPr>
          <p:spPr>
            <a:xfrm>
              <a:off x="5459774" y="1366952"/>
              <a:ext cx="725353" cy="2303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896" b="0" i="0">
                  <a:latin typeface="+mj-lt"/>
                  <a:ea typeface="+mj-ea"/>
                </a:rPr>
                <a:t>VALUE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B3DF364-63FB-6C8D-27D1-73916DE477E1}"/>
                </a:ext>
              </a:extLst>
            </p:cNvPr>
            <p:cNvSpPr/>
            <p:nvPr/>
          </p:nvSpPr>
          <p:spPr>
            <a:xfrm>
              <a:off x="6167103" y="1355507"/>
              <a:ext cx="218756" cy="2532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45" b="0" i="0">
                  <a:latin typeface="+mj-lt"/>
                  <a:ea typeface="+mj-ea"/>
                </a:rPr>
                <a:t>+</a:t>
              </a:r>
            </a:p>
          </p:txBody>
        </p:sp>
      </p:grpSp>
      <p:sp>
        <p:nvSpPr>
          <p:cNvPr id="121" name="Text Placeholder 5">
            <a:extLst>
              <a:ext uri="{FF2B5EF4-FFF2-40B4-BE49-F238E27FC236}">
                <a16:creationId xmlns:a16="http://schemas.microsoft.com/office/drawing/2014/main" id="{C409FC66-C941-73EF-2EFB-CFAC1139AA2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44109" y="159078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2" name="Text Placeholder 5">
            <a:extLst>
              <a:ext uri="{FF2B5EF4-FFF2-40B4-BE49-F238E27FC236}">
                <a16:creationId xmlns:a16="http://schemas.microsoft.com/office/drawing/2014/main" id="{A704C004-5066-9F95-5E1E-D61C0E69554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941679" y="159078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3" name="Text Placeholder 5">
            <a:extLst>
              <a:ext uri="{FF2B5EF4-FFF2-40B4-BE49-F238E27FC236}">
                <a16:creationId xmlns:a16="http://schemas.microsoft.com/office/drawing/2014/main" id="{231BE195-8ECE-27E7-E7C3-9AA66BC0A29F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639251" y="159078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4" name="Text Placeholder 5">
            <a:extLst>
              <a:ext uri="{FF2B5EF4-FFF2-40B4-BE49-F238E27FC236}">
                <a16:creationId xmlns:a16="http://schemas.microsoft.com/office/drawing/2014/main" id="{9C663936-1A85-8F7D-E63E-0262F8F831C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336823" y="159078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5" name="Text Placeholder 5">
            <a:extLst>
              <a:ext uri="{FF2B5EF4-FFF2-40B4-BE49-F238E27FC236}">
                <a16:creationId xmlns:a16="http://schemas.microsoft.com/office/drawing/2014/main" id="{D39ABA2A-2493-4826-CD87-88CB25982C7E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44109" y="213606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6" name="Text Placeholder 5">
            <a:extLst>
              <a:ext uri="{FF2B5EF4-FFF2-40B4-BE49-F238E27FC236}">
                <a16:creationId xmlns:a16="http://schemas.microsoft.com/office/drawing/2014/main" id="{362CBF47-2DAB-75AA-7BB8-EE27ECDA31D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941679" y="213606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7" name="Text Placeholder 5">
            <a:extLst>
              <a:ext uri="{FF2B5EF4-FFF2-40B4-BE49-F238E27FC236}">
                <a16:creationId xmlns:a16="http://schemas.microsoft.com/office/drawing/2014/main" id="{7E185F61-4E21-23F8-D673-A97BDFD87F9A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639251" y="213606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8" name="Text Placeholder 5">
            <a:extLst>
              <a:ext uri="{FF2B5EF4-FFF2-40B4-BE49-F238E27FC236}">
                <a16:creationId xmlns:a16="http://schemas.microsoft.com/office/drawing/2014/main" id="{29DFDC13-E91E-DDEC-33DF-9EBFE85E32A5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336823" y="213606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9" name="Text Placeholder 5">
            <a:extLst>
              <a:ext uri="{FF2B5EF4-FFF2-40B4-BE49-F238E27FC236}">
                <a16:creationId xmlns:a16="http://schemas.microsoft.com/office/drawing/2014/main" id="{AD95DFE7-8B2A-7973-A2AC-3B728B07938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244109" y="2681343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35" name="Text Placeholder 5">
            <a:extLst>
              <a:ext uri="{FF2B5EF4-FFF2-40B4-BE49-F238E27FC236}">
                <a16:creationId xmlns:a16="http://schemas.microsoft.com/office/drawing/2014/main" id="{E07A5038-5BBB-A123-3913-967C757430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941679" y="2681343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1" name="Text Placeholder 5">
            <a:extLst>
              <a:ext uri="{FF2B5EF4-FFF2-40B4-BE49-F238E27FC236}">
                <a16:creationId xmlns:a16="http://schemas.microsoft.com/office/drawing/2014/main" id="{EA837554-0620-2EF7-C5C7-33E5AE433E32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639251" y="2681343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7" name="Text Placeholder 5">
            <a:extLst>
              <a:ext uri="{FF2B5EF4-FFF2-40B4-BE49-F238E27FC236}">
                <a16:creationId xmlns:a16="http://schemas.microsoft.com/office/drawing/2014/main" id="{0E6661D9-0326-5CE4-EF17-717289E25E50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336823" y="2681343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3" name="Text Placeholder 5">
            <a:extLst>
              <a:ext uri="{FF2B5EF4-FFF2-40B4-BE49-F238E27FC236}">
                <a16:creationId xmlns:a16="http://schemas.microsoft.com/office/drawing/2014/main" id="{C752F481-E300-B7D4-F6DE-2ECB95BCC138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244109" y="3226619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C4804D7F-21AF-7AB8-118B-35EA9A99158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941679" y="3226619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91992EFE-068A-CAB4-C2AA-020E9198CF0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7639251" y="3226619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3CEFCBAC-7128-5478-76CA-7AC6AE49401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336823" y="3226619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80064C58-CB3B-69DA-109A-B37D4A6A8B84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44109" y="3771896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995EA300-0CCC-E96A-EB77-213E7396197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941679" y="3771896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79609B6F-34F9-FB18-5A2E-A0BFE01AC5A5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7639251" y="3771896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1455656D-40AD-6D43-76A3-F584D50FD0B0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336823" y="3771896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06F4543B-0FD1-3D03-AA89-51B483B81995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6244109" y="4317173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805C1B22-D639-F8CB-A58B-C1C702D8022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941679" y="4317173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15024781-3A6F-5329-66FA-D5414BE4E32F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7639251" y="4317173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63FAC5CA-50B5-8F34-2F18-47E69AF9D370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336823" y="4317173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79C67EA-D542-5DE0-6B57-245677CF4E41}"/>
              </a:ext>
            </a:extLst>
          </p:cNvPr>
          <p:cNvSpPr/>
          <p:nvPr/>
        </p:nvSpPr>
        <p:spPr>
          <a:xfrm>
            <a:off x="6142988" y="113369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120" name="Text Placeholder 5">
            <a:extLst>
              <a:ext uri="{FF2B5EF4-FFF2-40B4-BE49-F238E27FC236}">
                <a16:creationId xmlns:a16="http://schemas.microsoft.com/office/drawing/2014/main" id="{43B0791F-9E04-712D-0FC7-E15B7A85CBD4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142990" y="350692"/>
            <a:ext cx="2805404" cy="239349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5213BF6-4FF6-5D11-250B-A7C31E239CFB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176719130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SPIRE 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76922BE-507B-781E-275B-DDFE868A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F8C696-8201-7D27-7C48-690CEFE07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9E65C128-F925-94A4-55E5-94EC73A956C3}"/>
              </a:ext>
            </a:extLst>
          </p:cNvPr>
          <p:cNvSpPr/>
          <p:nvPr/>
        </p:nvSpPr>
        <p:spPr>
          <a:xfrm>
            <a:off x="219790" y="639128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marL="0" marR="0" lvl="0" indent="0" defTabSz="455089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45" b="0" i="0">
                <a:latin typeface="+mj-lt"/>
                <a:ea typeface="+mj-ea"/>
              </a:rPr>
              <a:t>COMPETITIVE PRODUCT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A5F7E5A-A72E-EB94-6A32-F2A75AA87D0C}"/>
              </a:ext>
            </a:extLst>
          </p:cNvPr>
          <p:cNvSpPr/>
          <p:nvPr/>
        </p:nvSpPr>
        <p:spPr>
          <a:xfrm>
            <a:off x="3194673" y="631455"/>
            <a:ext cx="286826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marL="0" marR="0" lvl="0" indent="0" defTabSz="455089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45" b="0" i="0">
                <a:latin typeface="+mn-lt"/>
                <a:ea typeface="+mj-ea"/>
              </a:rPr>
              <a:t>SEGMENT / PERSONA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E554505A-E57C-3177-3318-D41AAE074E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2875" y="795691"/>
            <a:ext cx="2851461" cy="285113"/>
          </a:xfrm>
          <a:noFill/>
          <a:ln>
            <a:noFill/>
          </a:ln>
        </p:spPr>
        <p:txBody>
          <a:bodyPr vert="horz" wrap="square" lIns="91440" tIns="45716" rIns="9144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 dirty="0"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Product for this document</a:t>
            </a:r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6A5C1C83-13BC-F15D-90A2-854ECF4D77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94682" y="795691"/>
            <a:ext cx="2771967" cy="300638"/>
          </a:xfrm>
        </p:spPr>
        <p:txBody>
          <a:bodyPr wrap="square" lIns="91440" rIns="9144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Primary segment or persona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3B83FFE-D64D-A731-1F7C-46A4E4793B88}"/>
              </a:ext>
            </a:extLst>
          </p:cNvPr>
          <p:cNvSpPr/>
          <p:nvPr/>
        </p:nvSpPr>
        <p:spPr>
          <a:xfrm>
            <a:off x="3188205" y="1197221"/>
            <a:ext cx="2862307" cy="35924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endParaRPr lang="en-US" sz="1395" b="0" i="0" cap="none" spc="0">
              <a:ln w="0">
                <a:noFill/>
              </a:ln>
              <a:solidFill>
                <a:schemeClr val="bg1">
                  <a:lumMod val="75000"/>
                </a:schemeClr>
              </a:solidFill>
              <a:latin typeface="+mn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471E413-7114-4FCB-B46A-C284D656A78E}"/>
              </a:ext>
            </a:extLst>
          </p:cNvPr>
          <p:cNvSpPr/>
          <p:nvPr/>
        </p:nvSpPr>
        <p:spPr>
          <a:xfrm>
            <a:off x="4002507" y="1206088"/>
            <a:ext cx="1219091" cy="257536"/>
          </a:xfrm>
          <a:prstGeom prst="rect">
            <a:avLst/>
          </a:prstGeom>
        </p:spPr>
        <p:txBody>
          <a:bodyPr wrap="square" lIns="68264" tIns="47786" rIns="68264" bIns="47786">
            <a:spAutoFit/>
          </a:bodyPr>
          <a:lstStyle/>
          <a:p>
            <a:pPr algn="ctr"/>
            <a:r>
              <a:rPr lang="en-US" sz="1045" b="0" i="0">
                <a:solidFill>
                  <a:schemeClr val="tx1"/>
                </a:solidFill>
                <a:latin typeface="+mj-lt"/>
                <a:ea typeface="+mj-ea"/>
              </a:rPr>
              <a:t>ADVANTAGE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9B0BD89-8E40-26F3-9CAC-7784B48764BD}"/>
              </a:ext>
            </a:extLst>
          </p:cNvPr>
          <p:cNvSpPr/>
          <p:nvPr/>
        </p:nvSpPr>
        <p:spPr>
          <a:xfrm>
            <a:off x="6152749" y="1197218"/>
            <a:ext cx="2862307" cy="35924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r>
              <a:rPr lang="en-US" sz="1046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OUR STRENGTHS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75128C4-A289-F7E2-A599-10F94905B4C6}"/>
              </a:ext>
            </a:extLst>
          </p:cNvPr>
          <p:cNvSpPr/>
          <p:nvPr/>
        </p:nvSpPr>
        <p:spPr>
          <a:xfrm>
            <a:off x="221413" y="1197223"/>
            <a:ext cx="2864545" cy="35924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r>
              <a:rPr lang="en-US" sz="1046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COMPETITIVE STRENGTHS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59169-BB89-FB85-3F2B-68B12B0669F4}"/>
              </a:ext>
            </a:extLst>
          </p:cNvPr>
          <p:cNvSpPr/>
          <p:nvPr/>
        </p:nvSpPr>
        <p:spPr>
          <a:xfrm>
            <a:off x="547350" y="193309"/>
            <a:ext cx="5317011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8" b="0" i="0">
                <a:latin typeface="+mn-lt"/>
                <a:ea typeface="+mj-ea"/>
              </a:rPr>
              <a:t>Competitive Comparison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BE31A3-6E53-88D2-A243-553C4B67847E}"/>
              </a:ext>
            </a:extLst>
          </p:cNvPr>
          <p:cNvSpPr/>
          <p:nvPr/>
        </p:nvSpPr>
        <p:spPr>
          <a:xfrm>
            <a:off x="6142999" y="636191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OUR PRODUCT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A994A8AA-1AD5-B053-7899-91521CE87EA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142990" y="795691"/>
            <a:ext cx="2851461" cy="285113"/>
          </a:xfrm>
          <a:noFill/>
          <a:ln>
            <a:noFill/>
          </a:ln>
        </p:spPr>
        <p:txBody>
          <a:bodyPr vert="horz" wrap="square" lIns="91440" tIns="45716" rIns="9144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Product for this document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AA4F3A-C3C6-5A53-BF81-6BC5339E6E95}"/>
              </a:ext>
            </a:extLst>
          </p:cNvPr>
          <p:cNvSpPr/>
          <p:nvPr/>
        </p:nvSpPr>
        <p:spPr>
          <a:xfrm>
            <a:off x="302595" y="1457539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65DB27D-B6B2-5CD6-8A6B-3C892605327E}"/>
              </a:ext>
            </a:extLst>
          </p:cNvPr>
          <p:cNvSpPr/>
          <p:nvPr/>
        </p:nvSpPr>
        <p:spPr>
          <a:xfrm>
            <a:off x="4007016" y="1457539"/>
            <a:ext cx="1237107" cy="505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195" b="0" cap="none" spc="0">
                <a:ln w="0">
                  <a:noFill/>
                </a:ln>
                <a:solidFill>
                  <a:schemeClr val="tx2"/>
                </a:solidFill>
                <a:latin typeface="+mj-lt"/>
                <a:ea typeface="+mj-ea"/>
              </a:rPr>
              <a:t>AUTHORITY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B6CC83B-6A9C-A133-6339-CF61C0C6DCCF}"/>
              </a:ext>
            </a:extLst>
          </p:cNvPr>
          <p:cNvSpPr/>
          <p:nvPr/>
        </p:nvSpPr>
        <p:spPr>
          <a:xfrm>
            <a:off x="6230360" y="1457539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3257A8B-B23E-6703-0A6F-AF1C39213F01}"/>
              </a:ext>
            </a:extLst>
          </p:cNvPr>
          <p:cNvSpPr/>
          <p:nvPr/>
        </p:nvSpPr>
        <p:spPr>
          <a:xfrm>
            <a:off x="302595" y="2003899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CF1276D-A6FE-AC4E-A93A-03FCBE14DF9D}"/>
              </a:ext>
            </a:extLst>
          </p:cNvPr>
          <p:cNvSpPr/>
          <p:nvPr/>
        </p:nvSpPr>
        <p:spPr>
          <a:xfrm>
            <a:off x="4002510" y="2004079"/>
            <a:ext cx="1237107" cy="505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195" b="0" cap="none" spc="0">
                <a:ln w="0">
                  <a:noFill/>
                </a:ln>
                <a:solidFill>
                  <a:schemeClr val="tx2"/>
                </a:solidFill>
                <a:latin typeface="+mj-lt"/>
                <a:ea typeface="+mj-ea"/>
              </a:rPr>
              <a:t>SYSTEMS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444404-E843-5F22-D0AF-433299E0B97C}"/>
              </a:ext>
            </a:extLst>
          </p:cNvPr>
          <p:cNvSpPr/>
          <p:nvPr/>
        </p:nvSpPr>
        <p:spPr>
          <a:xfrm>
            <a:off x="6230360" y="2003899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269099D-931F-00A6-A85D-9B17AC8F144E}"/>
              </a:ext>
            </a:extLst>
          </p:cNvPr>
          <p:cNvSpPr/>
          <p:nvPr/>
        </p:nvSpPr>
        <p:spPr>
          <a:xfrm>
            <a:off x="302595" y="2550262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8EB80B9-4D91-F952-DD84-863287CDEDC8}"/>
              </a:ext>
            </a:extLst>
          </p:cNvPr>
          <p:cNvSpPr/>
          <p:nvPr/>
        </p:nvSpPr>
        <p:spPr>
          <a:xfrm>
            <a:off x="3998007" y="2550623"/>
            <a:ext cx="1237107" cy="505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195" b="0" cap="none" spc="0">
                <a:ln w="0">
                  <a:noFill/>
                </a:ln>
                <a:solidFill>
                  <a:schemeClr val="tx2"/>
                </a:solidFill>
                <a:latin typeface="+mj-lt"/>
                <a:ea typeface="+mj-ea"/>
              </a:rPr>
              <a:t>PURPOSE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B1DA7FC-EBFE-DE06-0746-A10E562AC495}"/>
              </a:ext>
            </a:extLst>
          </p:cNvPr>
          <p:cNvSpPr/>
          <p:nvPr/>
        </p:nvSpPr>
        <p:spPr>
          <a:xfrm>
            <a:off x="6230360" y="2550262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E3433C-F930-A8D4-6D94-88A87421E6F4}"/>
              </a:ext>
            </a:extLst>
          </p:cNvPr>
          <p:cNvSpPr/>
          <p:nvPr/>
        </p:nvSpPr>
        <p:spPr>
          <a:xfrm>
            <a:off x="302595" y="3096621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F7934DC-5A7A-995B-DFB4-B4494C7CB24A}"/>
              </a:ext>
            </a:extLst>
          </p:cNvPr>
          <p:cNvSpPr/>
          <p:nvPr/>
        </p:nvSpPr>
        <p:spPr>
          <a:xfrm>
            <a:off x="3993499" y="3097160"/>
            <a:ext cx="1237107" cy="505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195" b="0" cap="none" spc="0">
                <a:ln w="0">
                  <a:noFill/>
                </a:ln>
                <a:solidFill>
                  <a:schemeClr val="tx2"/>
                </a:solidFill>
                <a:latin typeface="+mj-lt"/>
                <a:ea typeface="+mj-ea"/>
              </a:rPr>
              <a:t>INNOVATION 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9A6982F-7584-3B53-B76F-E9F0088D8F35}"/>
              </a:ext>
            </a:extLst>
          </p:cNvPr>
          <p:cNvSpPr/>
          <p:nvPr/>
        </p:nvSpPr>
        <p:spPr>
          <a:xfrm>
            <a:off x="6230360" y="3096621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EA260D7-F7EF-EE3C-0CA3-9987DB7CECA7}"/>
              </a:ext>
            </a:extLst>
          </p:cNvPr>
          <p:cNvSpPr/>
          <p:nvPr/>
        </p:nvSpPr>
        <p:spPr>
          <a:xfrm>
            <a:off x="302595" y="3642981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626DAF5-3A20-9699-B717-6D1701DA74B9}"/>
              </a:ext>
            </a:extLst>
          </p:cNvPr>
          <p:cNvSpPr/>
          <p:nvPr/>
        </p:nvSpPr>
        <p:spPr>
          <a:xfrm>
            <a:off x="3988998" y="3643703"/>
            <a:ext cx="1237107" cy="505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195" b="0" cap="none" spc="0">
                <a:ln w="0">
                  <a:noFill/>
                </a:ln>
                <a:solidFill>
                  <a:schemeClr val="tx2"/>
                </a:solidFill>
                <a:latin typeface="+mj-lt"/>
                <a:ea typeface="+mj-ea"/>
              </a:rPr>
              <a:t>RESEARCH 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536E9E-86F9-BAE5-89C9-39E3BFF68621}"/>
              </a:ext>
            </a:extLst>
          </p:cNvPr>
          <p:cNvSpPr/>
          <p:nvPr/>
        </p:nvSpPr>
        <p:spPr>
          <a:xfrm>
            <a:off x="6230360" y="3642982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CAC5EA8-8F32-454F-2ABF-9A765EA5D918}"/>
              </a:ext>
            </a:extLst>
          </p:cNvPr>
          <p:cNvSpPr/>
          <p:nvPr/>
        </p:nvSpPr>
        <p:spPr>
          <a:xfrm>
            <a:off x="302595" y="4189344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B2534DB-CD32-17A8-7D63-AE08D03F0E9F}"/>
              </a:ext>
            </a:extLst>
          </p:cNvPr>
          <p:cNvSpPr/>
          <p:nvPr/>
        </p:nvSpPr>
        <p:spPr>
          <a:xfrm>
            <a:off x="3984495" y="4190240"/>
            <a:ext cx="1237107" cy="505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195" b="0" cap="none" spc="0">
                <a:ln w="0">
                  <a:noFill/>
                </a:ln>
                <a:solidFill>
                  <a:schemeClr val="tx2"/>
                </a:solidFill>
                <a:latin typeface="+mj-lt"/>
                <a:ea typeface="+mj-ea"/>
              </a:rPr>
              <a:t>EXPERTISE 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FAF74D6-C43A-68BB-DEA9-FE174913EAA1}"/>
              </a:ext>
            </a:extLst>
          </p:cNvPr>
          <p:cNvSpPr/>
          <p:nvPr/>
        </p:nvSpPr>
        <p:spPr>
          <a:xfrm>
            <a:off x="6230360" y="4189344"/>
            <a:ext cx="2669729" cy="505751"/>
          </a:xfrm>
          <a:prstGeom prst="rect">
            <a:avLst/>
          </a:prstGeom>
          <a:noFill/>
          <a:ln>
            <a:noFill/>
          </a:ln>
        </p:spPr>
        <p:txBody>
          <a:bodyPr vert="horz" wrap="square" lIns="68264" tIns="34128" rIns="68264" bIns="34128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</a:pPr>
            <a:endParaRPr lang="en-US" sz="1195" b="0" i="0">
              <a:latin typeface="+mn-lt"/>
              <a:ea typeface="Verdana" charset="0"/>
              <a:cs typeface="Calibri" panose="020F0502020204030204" pitchFamily="34" charset="0"/>
            </a:endParaRPr>
          </a:p>
        </p:txBody>
      </p:sp>
      <p:sp>
        <p:nvSpPr>
          <p:cNvPr id="159" name="Text Placeholder 5">
            <a:extLst>
              <a:ext uri="{FF2B5EF4-FFF2-40B4-BE49-F238E27FC236}">
                <a16:creationId xmlns:a16="http://schemas.microsoft.com/office/drawing/2014/main" id="{CB120F87-07CA-576A-307F-33023A79CEA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02595" y="1482992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Authority</a:t>
            </a:r>
          </a:p>
        </p:txBody>
      </p:sp>
      <p:sp>
        <p:nvSpPr>
          <p:cNvPr id="160" name="Text Placeholder 5">
            <a:extLst>
              <a:ext uri="{FF2B5EF4-FFF2-40B4-BE49-F238E27FC236}">
                <a16:creationId xmlns:a16="http://schemas.microsoft.com/office/drawing/2014/main" id="{C3DEEA70-C6EB-BA6A-130C-5E581ED21CA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02595" y="2027186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Systems</a:t>
            </a:r>
          </a:p>
        </p:txBody>
      </p:sp>
      <p:sp>
        <p:nvSpPr>
          <p:cNvPr id="161" name="Text Placeholder 5">
            <a:extLst>
              <a:ext uri="{FF2B5EF4-FFF2-40B4-BE49-F238E27FC236}">
                <a16:creationId xmlns:a16="http://schemas.microsoft.com/office/drawing/2014/main" id="{922E8974-BF12-CD70-769A-2BEEA82349D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2595" y="2560817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Purpose</a:t>
            </a:r>
          </a:p>
        </p:txBody>
      </p:sp>
      <p:sp>
        <p:nvSpPr>
          <p:cNvPr id="162" name="Text Placeholder 5">
            <a:extLst>
              <a:ext uri="{FF2B5EF4-FFF2-40B4-BE49-F238E27FC236}">
                <a16:creationId xmlns:a16="http://schemas.microsoft.com/office/drawing/2014/main" id="{A943391B-3C52-8718-3B06-16AC8FE510E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02595" y="3105764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Innovation</a:t>
            </a: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7AFDF15A-14FB-E184-6E91-96C6976A8FB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02595" y="3650711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Research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F78AC569-0F74-4060-862E-E891E6A8EB2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02595" y="4195655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Expertise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8C789754-0800-1BF6-EE6E-093D88C72A3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30356" y="1468374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Authority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71D4C388-275B-35FB-043C-5FFC36E108B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30356" y="2009315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Systems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EE3888FA-0CC1-DED3-5551-09BC0754FFB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30356" y="2560817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Purpose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B351AF63-B168-2333-E57B-D3489C7099C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30356" y="3105764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Innovation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66433184-354E-6226-2039-E0EB4F3AF75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30356" y="3650711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Research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53ECD9F6-5182-97E9-864D-8F4F0BDDA6DA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30356" y="4195655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Expertise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356B86F-2E3C-FEFF-AD31-66F74DAEBC79}"/>
              </a:ext>
            </a:extLst>
          </p:cNvPr>
          <p:cNvSpPr/>
          <p:nvPr/>
        </p:nvSpPr>
        <p:spPr>
          <a:xfrm>
            <a:off x="5221593" y="1206088"/>
            <a:ext cx="728482" cy="257536"/>
          </a:xfrm>
          <a:prstGeom prst="rect">
            <a:avLst/>
          </a:prstGeom>
        </p:spPr>
        <p:txBody>
          <a:bodyPr wrap="square" lIns="68264" tIns="47786" rIns="68264" bIns="47786">
            <a:spAutoFit/>
          </a:bodyPr>
          <a:lstStyle/>
          <a:p>
            <a:pPr algn="ctr"/>
            <a:r>
              <a:rPr lang="en-US" sz="1045" b="0" i="0">
                <a:solidFill>
                  <a:schemeClr val="tx1"/>
                </a:solidFill>
                <a:latin typeface="+mj-lt"/>
                <a:ea typeface="+mj-ea"/>
              </a:rPr>
              <a:t>OURS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F77132D-27AA-B6E9-0723-9A3E7AB8095A}"/>
              </a:ext>
            </a:extLst>
          </p:cNvPr>
          <p:cNvSpPr/>
          <p:nvPr/>
        </p:nvSpPr>
        <p:spPr>
          <a:xfrm>
            <a:off x="3272625" y="1206088"/>
            <a:ext cx="728482" cy="257536"/>
          </a:xfrm>
          <a:prstGeom prst="rect">
            <a:avLst/>
          </a:prstGeom>
        </p:spPr>
        <p:txBody>
          <a:bodyPr wrap="square" lIns="68264" tIns="47786" rIns="68264" bIns="47786">
            <a:spAutoFit/>
          </a:bodyPr>
          <a:lstStyle/>
          <a:p>
            <a:pPr algn="ctr"/>
            <a:r>
              <a:rPr lang="en-US" sz="1045" b="0" i="0">
                <a:solidFill>
                  <a:schemeClr val="tx1"/>
                </a:solidFill>
                <a:latin typeface="+mj-lt"/>
                <a:ea typeface="+mj-ea"/>
              </a:rPr>
              <a:t>THEIRS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C7CCB3F7-79B9-A2EA-9308-449242FBFFD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366801" y="1462954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6F2BEAD0-4AF0-9046-2D7D-DE44B4B7012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66801" y="200949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E7DFC6C0-9A6C-A745-B767-A9E0EBF5CE1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3366801" y="255603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F1D74E63-DE0D-58BB-C1E6-4CB5ADD65D21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366801" y="3102576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100644D1-F8BC-FAF3-BBDB-3DE9FC0ADE7E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366801" y="3649117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B4771450-E4CA-84B5-63CE-CB0569FAC3E2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366801" y="419565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14EE4504-BBD2-45AF-95CB-80D892F1B69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308743" y="1462954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A20C4D56-FC5F-5E92-44F5-6B67D67B166E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5308743" y="200949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AA120567-D71B-7A6E-AC49-279B117B22A9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308743" y="255603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4BC3A13B-9E27-7D98-C10A-0B3E1F77177A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308743" y="3102576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4A922C60-FCD4-F44E-ADF4-EBA36505D13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308743" y="3649117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2FCB2709-96C6-D575-F46D-B784ECC6DD09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5308743" y="4195655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07489EE-B160-5A9B-C4FF-DE9E334A7F90}"/>
              </a:ext>
            </a:extLst>
          </p:cNvPr>
          <p:cNvSpPr/>
          <p:nvPr/>
        </p:nvSpPr>
        <p:spPr>
          <a:xfrm>
            <a:off x="6142988" y="113369"/>
            <a:ext cx="2872056" cy="5174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marL="0" marR="0" lvl="0" indent="0" defTabSz="455089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45" b="0" i="0">
                <a:latin typeface="+mj-lt"/>
                <a:ea typeface="+mj-ea"/>
              </a:rPr>
              <a:t>WRITTEN BY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1FFA74C0-9680-DF33-5F79-6998505167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42990" y="246002"/>
            <a:ext cx="2805404" cy="389011"/>
          </a:xfrm>
          <a:noFill/>
          <a:ln>
            <a:noFill/>
          </a:ln>
        </p:spPr>
        <p:txBody>
          <a:bodyPr vert="horz" wrap="square" lIns="91440" tIns="45716" rIns="9144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i="0" dirty="0"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Author and date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1399A6-0537-92A7-968A-406DE787C049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Attribution-ShareAlike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4115353057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oduct Lifecycle Strateg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B929BA-D987-2D48-BF11-C6EB87597CF8}"/>
              </a:ext>
            </a:extLst>
          </p:cNvPr>
          <p:cNvSpPr/>
          <p:nvPr/>
        </p:nvSpPr>
        <p:spPr>
          <a:xfrm>
            <a:off x="609609" y="1208831"/>
            <a:ext cx="7923213" cy="32325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E94AC-F516-D54D-B19F-A2E846943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67" y="1329849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#1 Prioritized Initiative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41C9C9-072E-0945-B03B-1D39AD4FDD4D}"/>
              </a:ext>
            </a:extLst>
          </p:cNvPr>
          <p:cNvSpPr/>
          <p:nvPr/>
        </p:nvSpPr>
        <p:spPr>
          <a:xfrm>
            <a:off x="609600" y="706136"/>
            <a:ext cx="2598252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0" i="0">
                <a:solidFill>
                  <a:schemeClr val="bg1"/>
                </a:solidFill>
                <a:latin typeface="+mj-lt"/>
              </a:rPr>
              <a:t>INITIATIVE FOCUS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452AC-ABE2-8146-A7B9-CC41E42B6B24}"/>
              </a:ext>
            </a:extLst>
          </p:cNvPr>
          <p:cNvSpPr/>
          <p:nvPr/>
        </p:nvSpPr>
        <p:spPr>
          <a:xfrm>
            <a:off x="3272727" y="706136"/>
            <a:ext cx="2598252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95" b="0" i="0">
                <a:solidFill>
                  <a:schemeClr val="bg1"/>
                </a:solidFill>
                <a:latin typeface="+mj-lt"/>
              </a:rPr>
              <a:t>WHAT IS NEXT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0A43B-C913-114C-9CB5-BB9A4DC619B0}"/>
              </a:ext>
            </a:extLst>
          </p:cNvPr>
          <p:cNvSpPr/>
          <p:nvPr/>
        </p:nvSpPr>
        <p:spPr>
          <a:xfrm>
            <a:off x="5936150" y="706136"/>
            <a:ext cx="2598252" cy="4571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395" b="0" i="0">
                <a:solidFill>
                  <a:schemeClr val="bg1"/>
                </a:solidFill>
                <a:latin typeface="+mj-lt"/>
              </a:rPr>
              <a:t>WHO IS ACCOUNTABLE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572B9-2872-7048-BC07-2731B993BC60}"/>
              </a:ext>
            </a:extLst>
          </p:cNvPr>
          <p:cNvCxnSpPr>
            <a:cxnSpLocks/>
          </p:cNvCxnSpPr>
          <p:nvPr/>
        </p:nvCxnSpPr>
        <p:spPr>
          <a:xfrm flipH="1">
            <a:off x="3212731" y="1300648"/>
            <a:ext cx="22514" cy="301610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913A74-F00B-D440-BA1C-4A2CFFF7D30E}"/>
              </a:ext>
            </a:extLst>
          </p:cNvPr>
          <p:cNvCxnSpPr>
            <a:cxnSpLocks/>
          </p:cNvCxnSpPr>
          <p:nvPr/>
        </p:nvCxnSpPr>
        <p:spPr>
          <a:xfrm>
            <a:off x="5906363" y="1299936"/>
            <a:ext cx="0" cy="30175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6DF92B1-C1F5-A44E-800A-59E4B633B8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4694" y="1329849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What are the next steps to better understand or validate the opportunity?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4B7D0C3-237A-F54D-ACE0-A34BF16764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8118" y="1329849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Who is accountable for this next step?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445F386-67CD-A249-90D9-30FBE5AB6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567" y="2367426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#2 Prioritized Initiative (if you have one)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45F20410-3A8D-8445-966D-7B882200F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4694" y="2367426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What are the next steps to better understand or validate the opportunity?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26AC4A5-21E3-0843-8664-1EF3BDB565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8118" y="2367426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Who is accountable for this next step?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C68952B-57B7-7249-95BF-D8A99E743D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567" y="3405009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#3 Prioritized Initiative (if you have one)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CE93501-C0E9-4442-9F49-5963DF3480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4694" y="3405009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What are the next steps to better understand or validate the opportunity?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CE87AFD-6956-1041-BCDB-6281C5E27D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88118" y="3405009"/>
            <a:ext cx="2494322" cy="9144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95" b="0" i="0"/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Who is accountable for this next step?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2DFCF6-A925-3A41-A29F-FB4E1A50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A6E008-5C93-5048-8B66-53E967CC9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DB24670-2993-3246-9585-D7BFEF0E3D04}"/>
              </a:ext>
            </a:extLst>
          </p:cNvPr>
          <p:cNvSpPr txBox="1"/>
          <p:nvPr/>
        </p:nvSpPr>
        <p:spPr>
          <a:xfrm>
            <a:off x="547339" y="205728"/>
            <a:ext cx="5145246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Product Lifecycle Strategy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9539DC-5CB9-6D08-D11B-25BC7D00E0BC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22706722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ue Creation Matri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A78E4FA2-B51F-6346-9987-977093CE3721}"/>
              </a:ext>
            </a:extLst>
          </p:cNvPr>
          <p:cNvSpPr/>
          <p:nvPr/>
        </p:nvSpPr>
        <p:spPr>
          <a:xfrm>
            <a:off x="1141423" y="863933"/>
            <a:ext cx="6859447" cy="32909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8033A4-F5AA-9741-8867-700EF3679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2952" y="909656"/>
            <a:ext cx="2186989" cy="1005839"/>
          </a:xfrm>
          <a:noFill/>
          <a:ln w="38100"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41418EEC-B67B-1D47-9262-05F469163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9675" y="909656"/>
            <a:ext cx="2186989" cy="1005839"/>
          </a:xfrm>
          <a:noFill/>
          <a:ln w="381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7250F5E7-3252-AF4A-B5EF-4650906E0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7173" y="909656"/>
            <a:ext cx="2185416" cy="1005839"/>
          </a:xfrm>
          <a:noFill/>
          <a:ln w="762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159E72C6-DFD5-C349-ACC2-7581F45A3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2952" y="2006010"/>
            <a:ext cx="2186989" cy="1005839"/>
          </a:xfrm>
          <a:noFill/>
          <a:ln w="38100"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84B59176-DA0F-6442-9C37-C6A33F9308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9675" y="2006010"/>
            <a:ext cx="2186989" cy="1005839"/>
          </a:xfr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CE3B701F-F2AA-7F4E-BD10-31006DD87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7173" y="2006010"/>
            <a:ext cx="2185416" cy="1005839"/>
          </a:xfrm>
          <a:noFill/>
          <a:ln w="381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33197630-9D7A-B748-BE1B-E9863F5B2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2952" y="3103288"/>
            <a:ext cx="2186989" cy="1005839"/>
          </a:xfrm>
          <a:noFill/>
          <a:ln w="57150"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671CE6E2-1E62-094E-9C49-EE10D36306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9675" y="3103288"/>
            <a:ext cx="2186989" cy="1005839"/>
          </a:xfrm>
          <a:noFill/>
          <a:ln w="38100"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2E65F8F9-AEC4-0B4E-AAAA-1E1864E936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7173" y="3103288"/>
            <a:ext cx="2185416" cy="1005839"/>
          </a:xfrm>
          <a:noFill/>
          <a:ln w="38100"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03A286-213D-90F7-381F-8ABAD8578B3A}"/>
              </a:ext>
            </a:extLst>
          </p:cNvPr>
          <p:cNvGrpSpPr/>
          <p:nvPr/>
        </p:nvGrpSpPr>
        <p:grpSpPr>
          <a:xfrm>
            <a:off x="1165523" y="4154846"/>
            <a:ext cx="6853955" cy="214081"/>
            <a:chOff x="1706437" y="1018901"/>
            <a:chExt cx="6853955" cy="21408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3D96111-2F63-7844-AFC4-27094895BE77}"/>
                </a:ext>
              </a:extLst>
            </p:cNvPr>
            <p:cNvSpPr/>
            <p:nvPr/>
          </p:nvSpPr>
          <p:spPr>
            <a:xfrm>
              <a:off x="1706437" y="1018903"/>
              <a:ext cx="2286000" cy="21407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marL="0" marR="0" indent="0" algn="ctr" defTabSz="4550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96" b="0" i="0">
                  <a:solidFill>
                    <a:schemeClr val="bg1"/>
                  </a:solidFill>
                  <a:latin typeface="+mj-lt"/>
                  <a:ea typeface="+mj-ea"/>
                </a:rPr>
                <a:t>LOW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E458A88-C395-2D46-A8A8-E6B866DF886C}"/>
                </a:ext>
              </a:extLst>
            </p:cNvPr>
            <p:cNvSpPr/>
            <p:nvPr/>
          </p:nvSpPr>
          <p:spPr>
            <a:xfrm>
              <a:off x="3990052" y="1018902"/>
              <a:ext cx="2286724" cy="21407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marL="0" marR="0" indent="0" algn="ctr" defTabSz="4550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96" b="0" i="0">
                  <a:solidFill>
                    <a:schemeClr val="bg1"/>
                  </a:solidFill>
                  <a:latin typeface="+mj-lt"/>
                  <a:ea typeface="+mj-ea"/>
                </a:rPr>
                <a:t>MEDIUM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C5DEFCB-7313-AA45-8857-70D301124960}"/>
                </a:ext>
              </a:extLst>
            </p:cNvPr>
            <p:cNvSpPr/>
            <p:nvPr/>
          </p:nvSpPr>
          <p:spPr>
            <a:xfrm>
              <a:off x="6274392" y="1018901"/>
              <a:ext cx="2286000" cy="21407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1196" b="0" i="0">
                  <a:solidFill>
                    <a:schemeClr val="bg1"/>
                  </a:solidFill>
                  <a:latin typeface="+mj-lt"/>
                  <a:ea typeface="+mj-ea"/>
                </a:rPr>
                <a:t>HIGH</a:t>
              </a: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2667881-2CC1-4D47-B439-E519CFD5765D}"/>
              </a:ext>
            </a:extLst>
          </p:cNvPr>
          <p:cNvSpPr/>
          <p:nvPr/>
        </p:nvSpPr>
        <p:spPr>
          <a:xfrm rot="16200000">
            <a:off x="486028" y="2403768"/>
            <a:ext cx="1097280" cy="210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6" b="0" i="0">
                <a:solidFill>
                  <a:schemeClr val="bg1"/>
                </a:solidFill>
                <a:latin typeface="+mj-lt"/>
                <a:ea typeface="+mj-ea"/>
              </a:rPr>
              <a:t>MEDIUM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25DFDC3-5A2F-4441-8793-D23C1B56D2FD}"/>
              </a:ext>
            </a:extLst>
          </p:cNvPr>
          <p:cNvSpPr/>
          <p:nvPr/>
        </p:nvSpPr>
        <p:spPr>
          <a:xfrm rot="16200000">
            <a:off x="484441" y="3501047"/>
            <a:ext cx="1097280" cy="210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6" b="0" i="0">
                <a:solidFill>
                  <a:schemeClr val="bg1"/>
                </a:solidFill>
                <a:latin typeface="+mj-lt"/>
                <a:ea typeface="+mj-ea"/>
              </a:rPr>
              <a:t>LOW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6D47B73-9A67-514E-B9DC-9578087F25AC}"/>
              </a:ext>
            </a:extLst>
          </p:cNvPr>
          <p:cNvSpPr/>
          <p:nvPr/>
        </p:nvSpPr>
        <p:spPr>
          <a:xfrm rot="16200000">
            <a:off x="486029" y="1307416"/>
            <a:ext cx="1097280" cy="210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6" b="0" i="0">
                <a:solidFill>
                  <a:schemeClr val="bg1"/>
                </a:solidFill>
                <a:latin typeface="+mj-lt"/>
                <a:ea typeface="+mj-ea"/>
              </a:rPr>
              <a:t>HIGH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BC00F-7A9E-5B69-B900-5D005D8894C5}"/>
              </a:ext>
            </a:extLst>
          </p:cNvPr>
          <p:cNvSpPr txBox="1"/>
          <p:nvPr/>
        </p:nvSpPr>
        <p:spPr>
          <a:xfrm>
            <a:off x="3135515" y="4414121"/>
            <a:ext cx="3047214" cy="269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Advantage to Company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134C6-89D3-2B0A-BC1C-233B2241AF90}"/>
              </a:ext>
            </a:extLst>
          </p:cNvPr>
          <p:cNvSpPr txBox="1"/>
          <p:nvPr/>
        </p:nvSpPr>
        <p:spPr>
          <a:xfrm rot="16200000">
            <a:off x="-596535" y="2461970"/>
            <a:ext cx="2682240" cy="269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Impact to Market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5684282-E16A-B14F-9228-692F2C514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3ADDFB-798A-7A95-6D88-CC75B702213E}"/>
              </a:ext>
            </a:extLst>
          </p:cNvPr>
          <p:cNvSpPr txBox="1"/>
          <p:nvPr/>
        </p:nvSpPr>
        <p:spPr>
          <a:xfrm>
            <a:off x="547346" y="185521"/>
            <a:ext cx="4111783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Value Creation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EAD8E-A210-D384-7C80-0C8D89C34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91294-EE1D-10A3-1A8A-0854D116F26E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j-lt"/>
              </a:rPr>
              <a:t>This template developed by Product Growth Leaders is provided under a Creative Commons Attribution-ShareAlike 4.0 International License.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CC180-8AB0-F286-CD45-1D83540D25D1}"/>
              </a:ext>
            </a:extLst>
          </p:cNvPr>
          <p:cNvSpPr/>
          <p:nvPr/>
        </p:nvSpPr>
        <p:spPr>
          <a:xfrm>
            <a:off x="5127573" y="147461"/>
            <a:ext cx="344236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endParaRPr lang="en-US" sz="995" b="0" i="0" cap="none" spc="0">
              <a:ln w="0">
                <a:noFill/>
              </a:ln>
              <a:solidFill>
                <a:schemeClr val="tx1"/>
              </a:solidFill>
              <a:latin typeface="+mj-lt"/>
              <a:ea typeface="Open Sans Light" pitchFamily="2" charset="0"/>
              <a:cs typeface="Calibri" panose="020F050202020403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83D906-326B-8425-29BB-E557BBA1C6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9542" y="179247"/>
            <a:ext cx="3437120" cy="3936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5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PRODUCT or SERVICE</a:t>
            </a:r>
          </a:p>
        </p:txBody>
      </p:sp>
    </p:spTree>
    <p:extLst>
      <p:ext uri="{BB962C8B-B14F-4D97-AF65-F5344CB8AC3E}">
        <p14:creationId xmlns:p14="http://schemas.microsoft.com/office/powerpoint/2010/main" val="4264454944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-persona matri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A78E4FA2-B51F-6346-9987-977093CE3721}"/>
              </a:ext>
            </a:extLst>
          </p:cNvPr>
          <p:cNvSpPr/>
          <p:nvPr/>
        </p:nvSpPr>
        <p:spPr>
          <a:xfrm>
            <a:off x="1710492" y="1232988"/>
            <a:ext cx="6859447" cy="33911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8033A4-F5AA-9741-8867-700EF3679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82" y="1272660"/>
            <a:ext cx="2186989" cy="1005839"/>
          </a:xfrm>
          <a:noFill/>
          <a:ln w="5715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41418EEC-B67B-1D47-9262-05F469163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6722" y="1272660"/>
            <a:ext cx="2186989" cy="1005839"/>
          </a:xfrm>
          <a:noFill/>
          <a:ln w="381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7250F5E7-3252-AF4A-B5EF-4650906E0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945" y="1272660"/>
            <a:ext cx="2185416" cy="1005839"/>
          </a:xfrm>
          <a:noFill/>
          <a:ln w="3810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159E72C6-DFD5-C349-ACC2-7581F45A3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6282" y="2422629"/>
            <a:ext cx="2186989" cy="1005839"/>
          </a:xfrm>
          <a:noFill/>
          <a:ln w="381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84B59176-DA0F-6442-9C37-C6A33F9308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6722" y="2422629"/>
            <a:ext cx="2186989" cy="1005839"/>
          </a:xfrm>
          <a:noFill/>
          <a:ln w="3810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CE3B701F-F2AA-7F4E-BD10-31006DD87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7945" y="2422629"/>
            <a:ext cx="2185416" cy="1005839"/>
          </a:xfrm>
          <a:noFill/>
          <a:ln w="38100"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33197630-9D7A-B748-BE1B-E9863F5B2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6282" y="3572599"/>
            <a:ext cx="2186989" cy="1005839"/>
          </a:xfrm>
          <a:noFill/>
          <a:ln w="38100"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671CE6E2-1E62-094E-9C49-EE10D36306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6722" y="3572599"/>
            <a:ext cx="2186989" cy="1005839"/>
          </a:xfrm>
          <a:noFill/>
          <a:ln w="38100"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2E65F8F9-AEC4-0B4E-AAAA-1E1864E936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7945" y="3572599"/>
            <a:ext cx="2185416" cy="1005839"/>
          </a:xfrm>
          <a:noFill/>
          <a:ln w="57150"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95" b="0" i="0">
                <a:latin typeface="+mn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DCD84E5D-853C-1B43-8F2C-9EC373B6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684282-E16A-B14F-9228-692F2C514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F8E0637-E1FA-CA4F-810E-331D4C15D3C8}"/>
              </a:ext>
            </a:extLst>
          </p:cNvPr>
          <p:cNvSpPr txBox="1"/>
          <p:nvPr/>
        </p:nvSpPr>
        <p:spPr>
          <a:xfrm>
            <a:off x="547339" y="167452"/>
            <a:ext cx="5698448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Persona – Market – Product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4A9E0E-5677-8958-5BAF-914758FCB654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j-lt"/>
              </a:rPr>
              <a:t>This 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template</a:t>
            </a:r>
            <a:r>
              <a:rPr lang="en-US" sz="797" b="0" i="0">
                <a:solidFill>
                  <a:schemeClr val="tx1"/>
                </a:solidFill>
                <a:latin typeface="+mj-lt"/>
              </a:rPr>
              <a:t>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j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j-lt"/>
              </a:rPr>
              <a:t> 4.0 International License.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4695E-18CF-70DC-7E9C-DD7702002C91}"/>
              </a:ext>
            </a:extLst>
          </p:cNvPr>
          <p:cNvSpPr/>
          <p:nvPr/>
        </p:nvSpPr>
        <p:spPr>
          <a:xfrm>
            <a:off x="1710490" y="697686"/>
            <a:ext cx="2258568" cy="5320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EXISTING PERSONAS</a:t>
            </a:r>
          </a:p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 existing market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3E61E-7A49-6C84-C6D5-072038607E21}"/>
              </a:ext>
            </a:extLst>
          </p:cNvPr>
          <p:cNvSpPr/>
          <p:nvPr/>
        </p:nvSpPr>
        <p:spPr>
          <a:xfrm>
            <a:off x="4010929" y="697686"/>
            <a:ext cx="2258568" cy="5320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NEW PERSONAS </a:t>
            </a:r>
            <a:b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 existing market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019867-8A94-4972-E97F-9364CB389467}"/>
              </a:ext>
            </a:extLst>
          </p:cNvPr>
          <p:cNvSpPr/>
          <p:nvPr/>
        </p:nvSpPr>
        <p:spPr>
          <a:xfrm>
            <a:off x="6311369" y="697686"/>
            <a:ext cx="2258568" cy="5320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NEW PERSONAS </a:t>
            </a:r>
            <a:b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 new market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EDEDEE-59E6-857A-AF86-FDFAE3D35C94}"/>
              </a:ext>
            </a:extLst>
          </p:cNvPr>
          <p:cNvSpPr/>
          <p:nvPr/>
        </p:nvSpPr>
        <p:spPr>
          <a:xfrm rot="16200000">
            <a:off x="741074" y="2502675"/>
            <a:ext cx="1097280" cy="845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NEW </a:t>
            </a:r>
            <a:b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INITIATIVES in existing category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625E1-0CDA-B298-4686-5EA7D50DDF9B}"/>
              </a:ext>
            </a:extLst>
          </p:cNvPr>
          <p:cNvSpPr/>
          <p:nvPr/>
        </p:nvSpPr>
        <p:spPr>
          <a:xfrm rot="16200000">
            <a:off x="740025" y="3652642"/>
            <a:ext cx="1097280" cy="8457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NEW PRODUCTS </a:t>
            </a:r>
          </a:p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 new category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0B35B-4C6E-BEFF-0DC6-D1CCAD32F065}"/>
              </a:ext>
            </a:extLst>
          </p:cNvPr>
          <p:cNvSpPr/>
          <p:nvPr/>
        </p:nvSpPr>
        <p:spPr>
          <a:xfrm rot="16200000">
            <a:off x="738190" y="1352706"/>
            <a:ext cx="1097280" cy="845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EXISTING PRODUCTS in existing category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467E8-680D-30D9-43F5-01695A5249E0}"/>
              </a:ext>
            </a:extLst>
          </p:cNvPr>
          <p:cNvSpPr/>
          <p:nvPr/>
        </p:nvSpPr>
        <p:spPr>
          <a:xfrm>
            <a:off x="1710490" y="697686"/>
            <a:ext cx="2258568" cy="5320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EXISTING PERSONAS</a:t>
            </a:r>
          </a:p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 existing market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C80AD2-CEF2-6CFF-ECE2-001E695BFE1C}"/>
              </a:ext>
            </a:extLst>
          </p:cNvPr>
          <p:cNvSpPr/>
          <p:nvPr/>
        </p:nvSpPr>
        <p:spPr>
          <a:xfrm>
            <a:off x="4010929" y="697686"/>
            <a:ext cx="2258568" cy="5320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NEW PERSONAS </a:t>
            </a:r>
            <a:b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 existing market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EF1CB-4FC8-3109-D8DB-052BC60EA489}"/>
              </a:ext>
            </a:extLst>
          </p:cNvPr>
          <p:cNvSpPr/>
          <p:nvPr/>
        </p:nvSpPr>
        <p:spPr>
          <a:xfrm>
            <a:off x="6311369" y="697686"/>
            <a:ext cx="2258568" cy="5320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NEW PERSONAS </a:t>
            </a:r>
            <a:b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 new market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211E6-2FB7-5B4E-CFCE-A2A5A2AAB1FD}"/>
              </a:ext>
            </a:extLst>
          </p:cNvPr>
          <p:cNvSpPr/>
          <p:nvPr/>
        </p:nvSpPr>
        <p:spPr>
          <a:xfrm rot="16200000">
            <a:off x="741074" y="2502675"/>
            <a:ext cx="1097280" cy="845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NEW </a:t>
            </a:r>
            <a:b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</a:b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INITIATIVES in existing category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B7186-BB02-9AA6-014D-85783A1C92AC}"/>
              </a:ext>
            </a:extLst>
          </p:cNvPr>
          <p:cNvSpPr/>
          <p:nvPr/>
        </p:nvSpPr>
        <p:spPr>
          <a:xfrm rot="16200000">
            <a:off x="740025" y="3652642"/>
            <a:ext cx="1097280" cy="8457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NEW PRODUCTS </a:t>
            </a:r>
          </a:p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in new category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740017-3CC3-B761-1544-8687FE733C47}"/>
              </a:ext>
            </a:extLst>
          </p:cNvPr>
          <p:cNvSpPr/>
          <p:nvPr/>
        </p:nvSpPr>
        <p:spPr>
          <a:xfrm rot="16200000">
            <a:off x="738190" y="1352706"/>
            <a:ext cx="1097280" cy="845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marL="0" marR="0" indent="0" algn="ctr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0" i="0">
                <a:solidFill>
                  <a:schemeClr val="bg1"/>
                </a:solidFill>
                <a:latin typeface="+mj-lt"/>
                <a:ea typeface="+mj-ea"/>
              </a:rPr>
              <a:t>EXISTING PRODUCTS in existing category</a:t>
            </a:r>
          </a:p>
        </p:txBody>
      </p:sp>
    </p:spTree>
    <p:extLst>
      <p:ext uri="{BB962C8B-B14F-4D97-AF65-F5344CB8AC3E}">
        <p14:creationId xmlns:p14="http://schemas.microsoft.com/office/powerpoint/2010/main" val="3694051022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X 2 Matri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B929BA-D987-2D48-BF11-C6EB87597CF8}"/>
              </a:ext>
            </a:extLst>
          </p:cNvPr>
          <p:cNvSpPr/>
          <p:nvPr/>
        </p:nvSpPr>
        <p:spPr>
          <a:xfrm>
            <a:off x="1463133" y="711449"/>
            <a:ext cx="6971020" cy="34448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572B9-2872-7048-BC07-2731B993BC60}"/>
              </a:ext>
            </a:extLst>
          </p:cNvPr>
          <p:cNvCxnSpPr>
            <a:cxnSpLocks/>
          </p:cNvCxnSpPr>
          <p:nvPr/>
        </p:nvCxnSpPr>
        <p:spPr>
          <a:xfrm>
            <a:off x="4948643" y="803224"/>
            <a:ext cx="0" cy="326126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0968793-C389-4147-A957-880487B2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401" y="183875"/>
            <a:ext cx="7923213" cy="430085"/>
          </a:xfrm>
        </p:spPr>
        <p:txBody>
          <a:bodyPr/>
          <a:lstStyle>
            <a:lvl1pPr>
              <a:defRPr sz="2398" b="0" i="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2 x 2 Matrix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108DAC-5268-1148-8C36-2EEA77A4CE3A}"/>
              </a:ext>
            </a:extLst>
          </p:cNvPr>
          <p:cNvCxnSpPr>
            <a:cxnSpLocks/>
          </p:cNvCxnSpPr>
          <p:nvPr/>
        </p:nvCxnSpPr>
        <p:spPr>
          <a:xfrm>
            <a:off x="1705984" y="2433851"/>
            <a:ext cx="659047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A21D84-C8FD-0847-9836-E51C00AE123A}"/>
              </a:ext>
            </a:extLst>
          </p:cNvPr>
          <p:cNvCxnSpPr>
            <a:cxnSpLocks/>
          </p:cNvCxnSpPr>
          <p:nvPr/>
        </p:nvCxnSpPr>
        <p:spPr>
          <a:xfrm flipV="1">
            <a:off x="1018237" y="1106915"/>
            <a:ext cx="0" cy="26279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4B7D0C3-237A-F54D-ACE0-A34BF16764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0349" y="2230847"/>
            <a:ext cx="2627939" cy="380079"/>
          </a:xfrm>
          <a:noFill/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791" b="0" i="0">
                <a:solidFill>
                  <a:schemeClr val="tx1"/>
                </a:solidFill>
                <a:highlight>
                  <a:srgbClr val="C0C0C0"/>
                </a:highlight>
                <a:latin typeface="+mj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Axis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63CF41-8FDA-6D46-B8C9-93891AB30B87}"/>
              </a:ext>
            </a:extLst>
          </p:cNvPr>
          <p:cNvCxnSpPr>
            <a:cxnSpLocks/>
          </p:cNvCxnSpPr>
          <p:nvPr/>
        </p:nvCxnSpPr>
        <p:spPr>
          <a:xfrm flipV="1">
            <a:off x="2428281" y="4365250"/>
            <a:ext cx="5109882" cy="9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E94AC-F516-D54D-B19F-A2E846943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9667" y="4154946"/>
            <a:ext cx="5117952" cy="394964"/>
          </a:xfrm>
          <a:noFill/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791" b="0" i="0">
                <a:solidFill>
                  <a:schemeClr val="tx1"/>
                </a:solidFill>
                <a:highlight>
                  <a:srgbClr val="C0C0C0"/>
                </a:highlight>
                <a:latin typeface="+mj-lt"/>
              </a:defRPr>
            </a:lvl1pPr>
            <a:lvl2pPr marL="363449" indent="0">
              <a:buFont typeface="Arial" panose="020B0604020202020204" pitchFamily="34" charset="0"/>
              <a:buNone/>
              <a:defRPr sz="1395"/>
            </a:lvl2pPr>
            <a:lvl3pPr marL="682652" indent="0">
              <a:buNone/>
              <a:defRPr sz="1395"/>
            </a:lvl3pPr>
            <a:lvl4pPr marL="1137753" indent="0">
              <a:buNone/>
              <a:defRPr sz="1395"/>
            </a:lvl4pPr>
            <a:lvl5pPr marL="1592854" indent="0">
              <a:buNone/>
              <a:defRPr sz="1395"/>
            </a:lvl5pPr>
          </a:lstStyle>
          <a:p>
            <a:pPr lvl="0"/>
            <a:r>
              <a:rPr lang="en-US"/>
              <a:t>Axis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D8CF689-CF2C-1A4D-A6D5-566A7CA51A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990" y="756735"/>
            <a:ext cx="924150" cy="193675"/>
          </a:xfrm>
        </p:spPr>
        <p:txBody>
          <a:bodyPr anchor="ctr">
            <a:noAutofit/>
          </a:bodyPr>
          <a:lstStyle>
            <a:lvl1pPr algn="ctr">
              <a:defRPr sz="1196">
                <a:latin typeface="+mj-lt"/>
                <a:ea typeface="+mj-ea"/>
              </a:defRPr>
            </a:lvl1pPr>
            <a:lvl2pPr>
              <a:defRPr sz="1045"/>
            </a:lvl2pPr>
            <a:lvl3pPr>
              <a:defRPr sz="1045"/>
            </a:lvl3pPr>
            <a:lvl4pPr>
              <a:defRPr sz="1045"/>
            </a:lvl4pPr>
            <a:lvl5pPr>
              <a:defRPr sz="1045"/>
            </a:lvl5pPr>
          </a:lstStyle>
          <a:p>
            <a:pPr lvl="0"/>
            <a:r>
              <a:rPr lang="en-US"/>
              <a:t>HIGH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6F295557-51C9-114F-B921-86295427B4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990" y="3943999"/>
            <a:ext cx="924150" cy="193675"/>
          </a:xfrm>
        </p:spPr>
        <p:txBody>
          <a:bodyPr anchor="ctr">
            <a:noAutofit/>
          </a:bodyPr>
          <a:lstStyle>
            <a:lvl1pPr algn="ctr">
              <a:defRPr sz="1196">
                <a:latin typeface="+mj-lt"/>
                <a:ea typeface="+mj-ea"/>
              </a:defRPr>
            </a:lvl1pPr>
            <a:lvl2pPr>
              <a:defRPr sz="1045"/>
            </a:lvl2pPr>
            <a:lvl3pPr>
              <a:defRPr sz="1045"/>
            </a:lvl3pPr>
            <a:lvl4pPr>
              <a:defRPr sz="1045"/>
            </a:lvl4pPr>
            <a:lvl5pPr>
              <a:defRPr sz="1045"/>
            </a:lvl5pPr>
          </a:lstStyle>
          <a:p>
            <a:pPr lvl="0"/>
            <a:r>
              <a:rPr lang="en-US"/>
              <a:t>LOW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46EFED8-184C-1F41-8010-CE640788F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081" y="4265319"/>
            <a:ext cx="928741" cy="193675"/>
          </a:xfrm>
        </p:spPr>
        <p:txBody>
          <a:bodyPr anchor="ctr">
            <a:noAutofit/>
          </a:bodyPr>
          <a:lstStyle>
            <a:lvl1pPr algn="ctr">
              <a:defRPr sz="1196">
                <a:latin typeface="+mj-lt"/>
                <a:ea typeface="+mj-ea"/>
              </a:defRPr>
            </a:lvl1pPr>
            <a:lvl2pPr>
              <a:defRPr sz="1045"/>
            </a:lvl2pPr>
            <a:lvl3pPr>
              <a:defRPr sz="1045"/>
            </a:lvl3pPr>
            <a:lvl4pPr>
              <a:defRPr sz="1045"/>
            </a:lvl4pPr>
            <a:lvl5pPr>
              <a:defRPr sz="1045"/>
            </a:lvl5pPr>
          </a:lstStyle>
          <a:p>
            <a:pPr lvl="0"/>
            <a:r>
              <a:rPr lang="en-US"/>
              <a:t>HIGH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1DD39A73-D92C-144A-AA60-82485C518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30610" y="4268412"/>
            <a:ext cx="989602" cy="193675"/>
          </a:xfrm>
        </p:spPr>
        <p:txBody>
          <a:bodyPr anchor="ctr">
            <a:noAutofit/>
          </a:bodyPr>
          <a:lstStyle>
            <a:lvl1pPr algn="ctr">
              <a:defRPr sz="1196">
                <a:latin typeface="+mj-lt"/>
                <a:ea typeface="+mj-ea"/>
              </a:defRPr>
            </a:lvl1pPr>
            <a:lvl2pPr>
              <a:defRPr sz="1045"/>
            </a:lvl2pPr>
            <a:lvl3pPr>
              <a:defRPr sz="1045"/>
            </a:lvl3pPr>
            <a:lvl4pPr>
              <a:defRPr sz="1045"/>
            </a:lvl4pPr>
            <a:lvl5pPr>
              <a:defRPr sz="1045"/>
            </a:lvl5pPr>
          </a:lstStyle>
          <a:p>
            <a:pPr lvl="0"/>
            <a:r>
              <a:rPr lang="en-US"/>
              <a:t>LOW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83E4A2-598C-F640-AFDF-7D9F18CF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D0E003-6C2E-E246-94E7-806B6AEA0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B29F23-7965-9B9B-7BB5-D423A8EC28D2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226105879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chnology Assess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B929BA-D987-2D48-BF11-C6EB87597CF8}"/>
              </a:ext>
            </a:extLst>
          </p:cNvPr>
          <p:cNvSpPr/>
          <p:nvPr/>
        </p:nvSpPr>
        <p:spPr>
          <a:xfrm>
            <a:off x="1086489" y="780191"/>
            <a:ext cx="6971020" cy="34448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791" b="0" i="0" cap="none" spc="0">
              <a:ln w="0">
                <a:noFill/>
              </a:ln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572B9-2872-7048-BC07-2731B993BC60}"/>
              </a:ext>
            </a:extLst>
          </p:cNvPr>
          <p:cNvCxnSpPr>
            <a:cxnSpLocks/>
          </p:cNvCxnSpPr>
          <p:nvPr/>
        </p:nvCxnSpPr>
        <p:spPr>
          <a:xfrm>
            <a:off x="4571999" y="871967"/>
            <a:ext cx="0" cy="326126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108DAC-5268-1148-8C36-2EEA77A4CE3A}"/>
              </a:ext>
            </a:extLst>
          </p:cNvPr>
          <p:cNvCxnSpPr>
            <a:cxnSpLocks/>
          </p:cNvCxnSpPr>
          <p:nvPr/>
        </p:nvCxnSpPr>
        <p:spPr>
          <a:xfrm>
            <a:off x="1329340" y="2502593"/>
            <a:ext cx="659047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8C953C-C1DB-364F-AE59-82DD44473A49}"/>
              </a:ext>
            </a:extLst>
          </p:cNvPr>
          <p:cNvSpPr txBox="1"/>
          <p:nvPr/>
        </p:nvSpPr>
        <p:spPr>
          <a:xfrm rot="16200000">
            <a:off x="-290724" y="2340466"/>
            <a:ext cx="1494692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396" b="0" i="0">
                <a:solidFill>
                  <a:schemeClr val="tx2"/>
                </a:solidFill>
                <a:latin typeface="+mj-lt"/>
                <a:ea typeface="+mj-ea"/>
                <a:cs typeface="Century Gothic" charset="0"/>
              </a:rPr>
              <a:t>Product Lifecycle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93F66-CB43-004A-B87A-6B841104FB40}"/>
              </a:ext>
            </a:extLst>
          </p:cNvPr>
          <p:cNvSpPr txBox="1"/>
          <p:nvPr/>
        </p:nvSpPr>
        <p:spPr>
          <a:xfrm>
            <a:off x="3172347" y="4467839"/>
            <a:ext cx="2799307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396" b="0" i="0">
                <a:solidFill>
                  <a:schemeClr val="tx2"/>
                </a:solidFill>
                <a:latin typeface="+mj-lt"/>
                <a:ea typeface="+mj-ea"/>
                <a:cs typeface="Century Gothic" charset="0"/>
              </a:rPr>
              <a:t>Technology Maturity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A21D84-C8FD-0847-9836-E51C00AE123A}"/>
              </a:ext>
            </a:extLst>
          </p:cNvPr>
          <p:cNvCxnSpPr>
            <a:cxnSpLocks/>
          </p:cNvCxnSpPr>
          <p:nvPr/>
        </p:nvCxnSpPr>
        <p:spPr>
          <a:xfrm flipV="1">
            <a:off x="660089" y="1188625"/>
            <a:ext cx="0" cy="262794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63CF41-8FDA-6D46-B8C9-93891AB30B87}"/>
              </a:ext>
            </a:extLst>
          </p:cNvPr>
          <p:cNvCxnSpPr>
            <a:cxnSpLocks/>
          </p:cNvCxnSpPr>
          <p:nvPr/>
        </p:nvCxnSpPr>
        <p:spPr>
          <a:xfrm flipV="1">
            <a:off x="2017058" y="4447231"/>
            <a:ext cx="5109882" cy="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7F7FEA7-0B8B-C845-B7A1-F569166FBC90}"/>
              </a:ext>
            </a:extLst>
          </p:cNvPr>
          <p:cNvSpPr txBox="1"/>
          <p:nvPr/>
        </p:nvSpPr>
        <p:spPr>
          <a:xfrm>
            <a:off x="979360" y="4272161"/>
            <a:ext cx="699956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96" b="0" i="0">
                <a:solidFill>
                  <a:schemeClr val="tx2"/>
                </a:solidFill>
                <a:latin typeface="+mj-lt"/>
                <a:ea typeface="+mj-ea"/>
                <a:cs typeface="Century Gothic" charset="0"/>
              </a:rPr>
              <a:t>NEW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C9C372-2276-B540-9FA2-AE87C34A9067}"/>
              </a:ext>
            </a:extLst>
          </p:cNvPr>
          <p:cNvSpPr txBox="1"/>
          <p:nvPr/>
        </p:nvSpPr>
        <p:spPr>
          <a:xfrm>
            <a:off x="7357553" y="4272161"/>
            <a:ext cx="699956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96" b="0" i="0">
                <a:solidFill>
                  <a:schemeClr val="tx2"/>
                </a:solidFill>
                <a:latin typeface="+mj-lt"/>
                <a:ea typeface="+mj-ea"/>
                <a:cs typeface="Century Gothic" charset="0"/>
              </a:rPr>
              <a:t>AGING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B6280-D6FA-0C4A-BCEA-8D8891998570}"/>
              </a:ext>
            </a:extLst>
          </p:cNvPr>
          <p:cNvSpPr txBox="1"/>
          <p:nvPr/>
        </p:nvSpPr>
        <p:spPr>
          <a:xfrm>
            <a:off x="231915" y="3943329"/>
            <a:ext cx="856353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96" b="0" i="0">
                <a:solidFill>
                  <a:schemeClr val="tx2"/>
                </a:solidFill>
                <a:latin typeface="+mj-lt"/>
                <a:ea typeface="+mj-ea"/>
                <a:cs typeface="Century Gothic" charset="0"/>
              </a:rPr>
              <a:t>INCEPTION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91DA6F-9888-8646-A0E5-3CD93BBE540A}"/>
              </a:ext>
            </a:extLst>
          </p:cNvPr>
          <p:cNvSpPr txBox="1"/>
          <p:nvPr/>
        </p:nvSpPr>
        <p:spPr>
          <a:xfrm>
            <a:off x="256500" y="795156"/>
            <a:ext cx="807178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096" b="0" i="0">
                <a:solidFill>
                  <a:schemeClr val="tx2"/>
                </a:solidFill>
                <a:latin typeface="+mj-lt"/>
                <a:ea typeface="+mj-ea"/>
                <a:cs typeface="Century Gothic" charset="0"/>
              </a:rPr>
              <a:t>DECLINE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CD6ED5-8A2C-D54D-A373-E7BEE348733A}"/>
              </a:ext>
            </a:extLst>
          </p:cNvPr>
          <p:cNvSpPr txBox="1"/>
          <p:nvPr/>
        </p:nvSpPr>
        <p:spPr>
          <a:xfrm>
            <a:off x="5182307" y="809599"/>
            <a:ext cx="2091889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396" b="0" i="0">
                <a:solidFill>
                  <a:schemeClr val="tx1"/>
                </a:solidFill>
                <a:latin typeface="+mj-lt"/>
                <a:ea typeface="+mj-ea"/>
                <a:cs typeface="Century Gothic" charset="0"/>
              </a:rPr>
              <a:t>INNOVATE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AC97AD-402E-E243-A6D3-79E7AA67D601}"/>
              </a:ext>
            </a:extLst>
          </p:cNvPr>
          <p:cNvSpPr txBox="1"/>
          <p:nvPr/>
        </p:nvSpPr>
        <p:spPr>
          <a:xfrm>
            <a:off x="5665793" y="3826596"/>
            <a:ext cx="1124901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latin typeface="+mj-ea"/>
                <a:ea typeface="+mj-ea"/>
                <a:cs typeface="Century Gothic" charset="0"/>
              </a:defRPr>
            </a:lvl1pPr>
          </a:lstStyle>
          <a:p>
            <a:pPr lvl="0"/>
            <a:r>
              <a:rPr lang="en-US" sz="1396">
                <a:latin typeface="+mj-lt"/>
              </a:rPr>
              <a:t>START OVER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749F06-1E86-FA41-8BD6-EA52373A3C43}"/>
              </a:ext>
            </a:extLst>
          </p:cNvPr>
          <p:cNvSpPr txBox="1"/>
          <p:nvPr/>
        </p:nvSpPr>
        <p:spPr>
          <a:xfrm>
            <a:off x="1490077" y="795156"/>
            <a:ext cx="2807294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396" b="0" i="0">
                <a:solidFill>
                  <a:schemeClr val="tx1"/>
                </a:solidFill>
                <a:latin typeface="+mj-lt"/>
                <a:ea typeface="+mj-ea"/>
                <a:cs typeface="Century Gothic" charset="0"/>
              </a:rPr>
              <a:t>EVALUATE MARKET &amp; PROBLEM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1F8E48-0C18-074E-B70D-0FDF990E2148}"/>
              </a:ext>
            </a:extLst>
          </p:cNvPr>
          <p:cNvSpPr txBox="1"/>
          <p:nvPr/>
        </p:nvSpPr>
        <p:spPr>
          <a:xfrm>
            <a:off x="1964802" y="3823197"/>
            <a:ext cx="1637978" cy="351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latin typeface="+mj-ea"/>
                <a:ea typeface="+mj-ea"/>
                <a:cs typeface="Century Gothic" charset="0"/>
              </a:defRPr>
            </a:lvl1pPr>
          </a:lstStyle>
          <a:p>
            <a:pPr lvl="0"/>
            <a:r>
              <a:rPr lang="en-US" sz="1396">
                <a:latin typeface="+mj-lt"/>
              </a:rPr>
              <a:t>KEEP IT STEADY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A40AF3-9286-5249-9D7C-B2572397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729B60-90FD-C04C-97E0-68B15ECE2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4668" y="1022825"/>
            <a:ext cx="2816225" cy="1176338"/>
          </a:xfrm>
        </p:spPr>
        <p:txBody>
          <a:bodyPr anchor="ctr">
            <a:normAutofit/>
          </a:bodyPr>
          <a:lstStyle>
            <a:lvl1pPr algn="l">
              <a:defRPr sz="1199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3B8681B-9253-B645-B067-D6CAB0372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3658" y="1037314"/>
            <a:ext cx="2816225" cy="1176338"/>
          </a:xfrm>
        </p:spPr>
        <p:txBody>
          <a:bodyPr anchor="ctr">
            <a:normAutofit/>
          </a:bodyPr>
          <a:lstStyle>
            <a:lvl1pPr algn="l">
              <a:defRPr sz="1199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2CC90E75-7B7C-224C-B9FF-962504505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4668" y="2516969"/>
            <a:ext cx="2816225" cy="1176338"/>
          </a:xfrm>
        </p:spPr>
        <p:txBody>
          <a:bodyPr anchor="ctr">
            <a:normAutofit/>
          </a:bodyPr>
          <a:lstStyle>
            <a:lvl1pPr algn="l">
              <a:defRPr sz="1199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51399C9-5806-2F44-A30F-542D9D96D3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3658" y="2531462"/>
            <a:ext cx="2816225" cy="1176338"/>
          </a:xfrm>
        </p:spPr>
        <p:txBody>
          <a:bodyPr anchor="ctr">
            <a:normAutofit/>
          </a:bodyPr>
          <a:lstStyle>
            <a:lvl1pPr algn="l">
              <a:defRPr sz="1199" b="0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B9C7880-A51F-7A4E-874B-19C77F2FE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12C78B-5622-734B-8CE7-2E3979838B1D}"/>
              </a:ext>
            </a:extLst>
          </p:cNvPr>
          <p:cNvSpPr txBox="1"/>
          <p:nvPr/>
        </p:nvSpPr>
        <p:spPr>
          <a:xfrm>
            <a:off x="547347" y="169334"/>
            <a:ext cx="4472893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Technology Assessment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408844-8C82-1769-92FA-2AAE88085B46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j-lt"/>
              </a:rPr>
              <a:t>This template developed by Product Growth Leaders is provided under a Creative Commons 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j-lt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503743486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trategy Now Fu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7A92C4E-F6E6-5F45-B4FC-150EA769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128DD2-45DC-4546-AF93-9E169142E2DB}"/>
              </a:ext>
            </a:extLst>
          </p:cNvPr>
          <p:cNvSpPr/>
          <p:nvPr/>
        </p:nvSpPr>
        <p:spPr>
          <a:xfrm>
            <a:off x="323684" y="760399"/>
            <a:ext cx="4206240" cy="19202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>
            <a:noAutofit/>
          </a:bodyPr>
          <a:lstStyle/>
          <a:p>
            <a:pPr algn="l"/>
            <a:r>
              <a:rPr lang="en-US" sz="1045" b="0" i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STRATEGIC ASPIRATION</a:t>
            </a:r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0AFD7E4D-4A62-9840-9731-6367A84BF471}"/>
              </a:ext>
            </a:extLst>
          </p:cNvPr>
          <p:cNvSpPr/>
          <p:nvPr/>
        </p:nvSpPr>
        <p:spPr>
          <a:xfrm>
            <a:off x="5933397" y="4890059"/>
            <a:ext cx="1719745" cy="7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9E5A84-3734-2943-820A-993AFFA5E19C}"/>
              </a:ext>
            </a:extLst>
          </p:cNvPr>
          <p:cNvSpPr/>
          <p:nvPr/>
        </p:nvSpPr>
        <p:spPr>
          <a:xfrm>
            <a:off x="4675866" y="760399"/>
            <a:ext cx="4206240" cy="19202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>
            <a:noAutofit/>
          </a:bodyPr>
          <a:lstStyle/>
          <a:p>
            <a:pPr algn="l"/>
            <a:r>
              <a:rPr lang="en-US" sz="1045" b="0" i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IDEAL TARGET CUSTOMER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E29B-BFB1-DE48-AD8F-E7C9769C0E9F}"/>
              </a:ext>
            </a:extLst>
          </p:cNvPr>
          <p:cNvSpPr/>
          <p:nvPr/>
        </p:nvSpPr>
        <p:spPr>
          <a:xfrm>
            <a:off x="323684" y="2809301"/>
            <a:ext cx="4206240" cy="19202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>
            <a:noAutofit/>
          </a:bodyPr>
          <a:lstStyle/>
          <a:p>
            <a:pPr algn="l"/>
            <a:r>
              <a:rPr lang="en-US" sz="1045" b="0" i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COMPETITIVE ADVANTAGE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96783C-244C-EB41-9DDE-26A5D0F35BA0}"/>
              </a:ext>
            </a:extLst>
          </p:cNvPr>
          <p:cNvSpPr/>
          <p:nvPr/>
        </p:nvSpPr>
        <p:spPr>
          <a:xfrm>
            <a:off x="4675866" y="2809301"/>
            <a:ext cx="4206240" cy="19202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>
            <a:noAutofit/>
          </a:bodyPr>
          <a:lstStyle/>
          <a:p>
            <a:pPr algn="l"/>
            <a:r>
              <a:rPr lang="en-US" sz="1045" b="0" i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HOW TO MEASURE SUCCESS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44B4D-256D-8741-BA45-B3A969BF7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458" y="1183346"/>
            <a:ext cx="1920240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7C7E792-4B07-B74D-BE99-F0B6D4273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2508" y="1183346"/>
            <a:ext cx="1920240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11C412A-49AC-5548-9042-E7C4B47DC5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5458" y="3244682"/>
            <a:ext cx="1920240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D478532-F9CE-794A-B6D1-73A0B5C21A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2508" y="3244682"/>
            <a:ext cx="1920240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8B0FE-DC1D-CC41-B5E5-163C9EE78858}"/>
              </a:ext>
            </a:extLst>
          </p:cNvPr>
          <p:cNvSpPr txBox="1"/>
          <p:nvPr/>
        </p:nvSpPr>
        <p:spPr>
          <a:xfrm>
            <a:off x="0" y="-647700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1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BAC65A3-B84B-2C45-A95E-7D271F384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89270" y="1183346"/>
            <a:ext cx="1920240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F18D7-5D5F-464B-97D5-5D781BD06CAC}"/>
              </a:ext>
            </a:extLst>
          </p:cNvPr>
          <p:cNvSpPr txBox="1"/>
          <p:nvPr/>
        </p:nvSpPr>
        <p:spPr>
          <a:xfrm>
            <a:off x="405458" y="979073"/>
            <a:ext cx="646770" cy="210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896" b="1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rPr>
              <a:t>NOW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1D869D-B37B-E14E-9628-C9DC616F260E}"/>
              </a:ext>
            </a:extLst>
          </p:cNvPr>
          <p:cNvSpPr txBox="1"/>
          <p:nvPr/>
        </p:nvSpPr>
        <p:spPr>
          <a:xfrm>
            <a:off x="2489270" y="967495"/>
            <a:ext cx="646770" cy="210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896" b="1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rPr>
              <a:t>FUTURE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02FB039-B76F-B245-9CE3-F642B64154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89270" y="3244682"/>
            <a:ext cx="1920240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916AE586-A641-DC46-9DCC-7C67981A1C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26584" y="1183346"/>
            <a:ext cx="1920240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3A8EB-60B5-0D44-8B37-0A308D7C1106}"/>
              </a:ext>
            </a:extLst>
          </p:cNvPr>
          <p:cNvSpPr txBox="1"/>
          <p:nvPr/>
        </p:nvSpPr>
        <p:spPr>
          <a:xfrm>
            <a:off x="405458" y="3042052"/>
            <a:ext cx="646770" cy="210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896" b="1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rPr>
              <a:t>NOW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7A67C5-A598-8B46-97C8-FD79ED9F3A8E}"/>
              </a:ext>
            </a:extLst>
          </p:cNvPr>
          <p:cNvSpPr txBox="1"/>
          <p:nvPr/>
        </p:nvSpPr>
        <p:spPr>
          <a:xfrm>
            <a:off x="2489270" y="3030482"/>
            <a:ext cx="646770" cy="210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896" b="1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rPr>
              <a:t>FUTURE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81E33-A5FF-A149-AF77-60946F9904AC}"/>
              </a:ext>
            </a:extLst>
          </p:cNvPr>
          <p:cNvSpPr txBox="1"/>
          <p:nvPr/>
        </p:nvSpPr>
        <p:spPr>
          <a:xfrm>
            <a:off x="4772508" y="977422"/>
            <a:ext cx="646770" cy="210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896" b="1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rPr>
              <a:t>NOW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EC593E-9632-1643-BCFB-BC8B1BABB3CB}"/>
              </a:ext>
            </a:extLst>
          </p:cNvPr>
          <p:cNvSpPr txBox="1"/>
          <p:nvPr/>
        </p:nvSpPr>
        <p:spPr>
          <a:xfrm>
            <a:off x="6826584" y="965852"/>
            <a:ext cx="646770" cy="210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896" b="1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rPr>
              <a:t>FUTURE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2ACCF78-C321-1B4F-ABB3-631949FA5F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26584" y="3244682"/>
            <a:ext cx="1920240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505D97-8772-6045-8CBF-E51E583BD0D8}"/>
              </a:ext>
            </a:extLst>
          </p:cNvPr>
          <p:cNvSpPr txBox="1"/>
          <p:nvPr/>
        </p:nvSpPr>
        <p:spPr>
          <a:xfrm>
            <a:off x="4772508" y="3045345"/>
            <a:ext cx="646770" cy="210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896" b="1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rPr>
              <a:t>NOW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70797F-2E9C-D648-B036-23A84C5F1B8D}"/>
              </a:ext>
            </a:extLst>
          </p:cNvPr>
          <p:cNvSpPr txBox="1"/>
          <p:nvPr/>
        </p:nvSpPr>
        <p:spPr>
          <a:xfrm>
            <a:off x="6826584" y="3033775"/>
            <a:ext cx="646770" cy="210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sz="896" b="1">
                <a:solidFill>
                  <a:schemeClr val="tx2"/>
                </a:solidFill>
                <a:latin typeface="+mn-lt"/>
                <a:ea typeface="Century Gothic" charset="0"/>
                <a:cs typeface="Century Gothic" charset="0"/>
              </a:rPr>
              <a:t>FUTURE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D20F11-1BFC-F44A-9172-4A75D65E2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79AF985-6F00-214B-A05E-C270AA266158}"/>
              </a:ext>
            </a:extLst>
          </p:cNvPr>
          <p:cNvSpPr txBox="1"/>
          <p:nvPr/>
        </p:nvSpPr>
        <p:spPr>
          <a:xfrm>
            <a:off x="547347" y="197025"/>
            <a:ext cx="4111783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>
                <a:latin typeface="+mj-ea"/>
                <a:ea typeface="+mj-ea"/>
                <a:cs typeface="Open Sans Light" pitchFamily="2" charset="0"/>
              </a:defRPr>
            </a:lvl1pPr>
          </a:lstStyle>
          <a:p>
            <a:pPr lvl="0"/>
            <a:r>
              <a:rPr lang="en-US" sz="2398" b="0" i="0">
                <a:latin typeface="+mj-lt"/>
                <a:cs typeface="Calibri" panose="020F0502020204030204" pitchFamily="34" charset="0"/>
              </a:rPr>
              <a:t>Strategy Canvas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6AD908-C2F2-DDD9-3A09-8F3728B38E9F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419635439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trategy Contra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7A92C4E-F6E6-5F45-B4FC-150EA769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128DD2-45DC-4546-AF93-9E169142E2DB}"/>
              </a:ext>
            </a:extLst>
          </p:cNvPr>
          <p:cNvSpPr/>
          <p:nvPr/>
        </p:nvSpPr>
        <p:spPr>
          <a:xfrm>
            <a:off x="323684" y="760405"/>
            <a:ext cx="4211928" cy="39303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>
            <a:noAutofit/>
          </a:bodyPr>
          <a:lstStyle/>
          <a:p>
            <a:pPr algn="l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CAPABILITIES NEEDED</a:t>
            </a:r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0AFD7E4D-4A62-9840-9731-6367A84BF471}"/>
              </a:ext>
            </a:extLst>
          </p:cNvPr>
          <p:cNvSpPr/>
          <p:nvPr/>
        </p:nvSpPr>
        <p:spPr>
          <a:xfrm>
            <a:off x="5933397" y="4890059"/>
            <a:ext cx="1719745" cy="7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9E5A84-3734-2943-820A-993AFFA5E19C}"/>
              </a:ext>
            </a:extLst>
          </p:cNvPr>
          <p:cNvSpPr/>
          <p:nvPr/>
        </p:nvSpPr>
        <p:spPr>
          <a:xfrm>
            <a:off x="4675866" y="760405"/>
            <a:ext cx="4211928" cy="39303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>
            <a:noAutofit/>
          </a:bodyPr>
          <a:lstStyle/>
          <a:p>
            <a:pPr algn="l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MANAGEMENT SYSTEMS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44B4D-256D-8741-BA45-B3A969BF77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995" y="1020202"/>
            <a:ext cx="4099106" cy="140538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critical skills and core activities are needed to deliver on ’How to win’?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7C7E792-4B07-B74D-BE99-F0B6D4273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30" y="1020206"/>
            <a:ext cx="4114800" cy="35343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key management systems, processes and structures must you have in place to build and sustain the capabilities?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8B0FE-DC1D-CC41-B5E5-163C9EE78858}"/>
              </a:ext>
            </a:extLst>
          </p:cNvPr>
          <p:cNvSpPr txBox="1"/>
          <p:nvPr/>
        </p:nvSpPr>
        <p:spPr>
          <a:xfrm>
            <a:off x="0" y="-647700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1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CBC36-C1CE-0549-9187-09A929B8A76E}"/>
              </a:ext>
            </a:extLst>
          </p:cNvPr>
          <p:cNvSpPr txBox="1"/>
          <p:nvPr/>
        </p:nvSpPr>
        <p:spPr>
          <a:xfrm>
            <a:off x="372763" y="2543350"/>
            <a:ext cx="1587211" cy="2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45" b="1" i="0" cap="none" spc="0">
                <a:ln w="0">
                  <a:noFill/>
                </a:ln>
                <a:solidFill>
                  <a:schemeClr val="accent1"/>
                </a:solidFill>
                <a:latin typeface="+mj-lt"/>
                <a:ea typeface="+mj-ea"/>
              </a:rPr>
              <a:t>AVAILABLE</a:t>
            </a:r>
            <a:endParaRPr lang="en-US" sz="1791" b="1" i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5E72C6-7247-CA47-A483-58B4F13C9036}"/>
              </a:ext>
            </a:extLst>
          </p:cNvPr>
          <p:cNvSpPr txBox="1"/>
          <p:nvPr/>
        </p:nvSpPr>
        <p:spPr>
          <a:xfrm>
            <a:off x="2493301" y="2532131"/>
            <a:ext cx="1587211" cy="2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45" b="1" i="0" cap="none" spc="0">
                <a:ln w="0">
                  <a:noFill/>
                </a:ln>
                <a:solidFill>
                  <a:schemeClr val="accent3"/>
                </a:solidFill>
                <a:latin typeface="+mj-lt"/>
                <a:ea typeface="+mj-ea"/>
              </a:rPr>
              <a:t>MUST DEVELOP</a:t>
            </a:r>
            <a:endParaRPr lang="en-US" sz="1791" b="1" i="0">
              <a:solidFill>
                <a:schemeClr val="accent3"/>
              </a:solidFill>
              <a:latin typeface="+mj-lt"/>
              <a:ea typeface="+mj-ea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9CA276-C9F0-FA4E-9A46-8063C2CD1602}"/>
              </a:ext>
            </a:extLst>
          </p:cNvPr>
          <p:cNvCxnSpPr>
            <a:cxnSpLocks/>
          </p:cNvCxnSpPr>
          <p:nvPr/>
        </p:nvCxnSpPr>
        <p:spPr>
          <a:xfrm>
            <a:off x="2433484" y="2571753"/>
            <a:ext cx="0" cy="198278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8CBFB7-69A7-4D49-B3D4-2D771992E4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3995" y="2840037"/>
            <a:ext cx="1988820" cy="1714500"/>
          </a:xfrm>
        </p:spPr>
        <p:txBody>
          <a:bodyPr>
            <a:normAutofit/>
          </a:bodyPr>
          <a:lstStyle>
            <a:lvl1pPr algn="l"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of those critical skills and core activities do you currently have that you can leverage?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72F8734-9D77-2D46-982D-F6AE48C54E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3291" y="2840039"/>
            <a:ext cx="1989810" cy="1714500"/>
          </a:xfrm>
        </p:spPr>
        <p:txBody>
          <a:bodyPr>
            <a:normAutofit/>
          </a:bodyPr>
          <a:lstStyle>
            <a:lvl1pPr algn="l"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of those critical skills and core activities do you need to develop?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023BFF-422E-6E40-B6B5-3D33EC6B81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B91E43F-F6A0-F041-BF3C-C19641835A7C}"/>
              </a:ext>
            </a:extLst>
          </p:cNvPr>
          <p:cNvSpPr txBox="1"/>
          <p:nvPr/>
        </p:nvSpPr>
        <p:spPr>
          <a:xfrm>
            <a:off x="547347" y="197867"/>
            <a:ext cx="4111783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>
                <a:latin typeface="+mj-ea"/>
                <a:ea typeface="+mj-ea"/>
                <a:cs typeface="Open Sans Light" pitchFamily="2" charset="0"/>
              </a:defRPr>
            </a:lvl1pPr>
          </a:lstStyle>
          <a:p>
            <a:pPr lvl="0"/>
            <a:r>
              <a:rPr lang="en-US" sz="2398" b="0" i="0">
                <a:latin typeface="+mj-lt"/>
                <a:cs typeface="Calibri" panose="020F0502020204030204" pitchFamily="34" charset="0"/>
              </a:rPr>
              <a:t>Strategy Constraints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27105-7B07-B1B6-C6EC-42D30039910F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j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j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j-lt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032762750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trategy Valid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7A92C4E-F6E6-5F45-B4FC-150EA769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128DD2-45DC-4546-AF93-9E169142E2DB}"/>
              </a:ext>
            </a:extLst>
          </p:cNvPr>
          <p:cNvSpPr/>
          <p:nvPr/>
        </p:nvSpPr>
        <p:spPr>
          <a:xfrm>
            <a:off x="304770" y="786397"/>
            <a:ext cx="4211928" cy="39303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>
            <a:noAutofit/>
          </a:bodyPr>
          <a:lstStyle/>
          <a:p>
            <a:pPr algn="l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 WHAT WOULD HAVE TO BE TRUE</a:t>
            </a:r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0AFD7E4D-4A62-9840-9731-6367A84BF471}"/>
              </a:ext>
            </a:extLst>
          </p:cNvPr>
          <p:cNvSpPr/>
          <p:nvPr/>
        </p:nvSpPr>
        <p:spPr>
          <a:xfrm>
            <a:off x="5933397" y="4890059"/>
            <a:ext cx="1719745" cy="7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9E5A84-3734-2943-820A-993AFFA5E19C}"/>
              </a:ext>
            </a:extLst>
          </p:cNvPr>
          <p:cNvSpPr/>
          <p:nvPr/>
        </p:nvSpPr>
        <p:spPr>
          <a:xfrm>
            <a:off x="4675866" y="760405"/>
            <a:ext cx="4211928" cy="39303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>
            <a:noAutofit/>
          </a:bodyPr>
          <a:lstStyle/>
          <a:p>
            <a:pPr algn="l"/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STRATEGIC TESTS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44B4D-256D-8741-BA45-B3A969BF77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20201"/>
            <a:ext cx="4114800" cy="351441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would have to be true for this strategy to be a winning choice? 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7C7E792-4B07-B74D-BE99-F0B6D4273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30" y="1020201"/>
            <a:ext cx="4114800" cy="35144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99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How will you test if it is true?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8B0FE-DC1D-CC41-B5E5-163C9EE78858}"/>
              </a:ext>
            </a:extLst>
          </p:cNvPr>
          <p:cNvSpPr txBox="1"/>
          <p:nvPr/>
        </p:nvSpPr>
        <p:spPr>
          <a:xfrm>
            <a:off x="0" y="-647700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 sz="1791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4AB40-667D-3247-9B3E-7F02E56F7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2F277E-4944-8F4A-ACD1-E61651564594}"/>
              </a:ext>
            </a:extLst>
          </p:cNvPr>
          <p:cNvSpPr txBox="1"/>
          <p:nvPr/>
        </p:nvSpPr>
        <p:spPr>
          <a:xfrm>
            <a:off x="547347" y="193179"/>
            <a:ext cx="4111783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>
                <a:latin typeface="+mj-ea"/>
                <a:ea typeface="+mj-ea"/>
                <a:cs typeface="Open Sans Light" pitchFamily="2" charset="0"/>
              </a:defRPr>
            </a:lvl1pPr>
          </a:lstStyle>
          <a:p>
            <a:pPr lvl="0"/>
            <a:r>
              <a:rPr lang="en-US" sz="2398" b="0" i="0">
                <a:latin typeface="+mj-lt"/>
                <a:cs typeface="Calibri" panose="020F0502020204030204" pitchFamily="34" charset="0"/>
              </a:rPr>
              <a:t>Strategy Validation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903991-C723-195F-2601-443DB083CB9E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30594887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60" y="801696"/>
            <a:ext cx="4337421" cy="3725861"/>
          </a:xfrm>
          <a:noFill/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b="0" i="0" dirty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66A95-5F50-B267-BD9A-1934159F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12323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850">
          <p15:clr>
            <a:srgbClr val="FBAE40"/>
          </p15:clr>
        </p15:guide>
        <p15:guide id="2" orient="horz" pos="213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KR workshe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6F9215-FBDB-8E48-BB18-915D74C2DD0A}"/>
              </a:ext>
            </a:extLst>
          </p:cNvPr>
          <p:cNvSpPr txBox="1">
            <a:spLocks/>
          </p:cNvSpPr>
          <p:nvPr/>
        </p:nvSpPr>
        <p:spPr bwMode="auto">
          <a:xfrm>
            <a:off x="235746" y="1386485"/>
            <a:ext cx="8668607" cy="5581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2" tIns="45510" rIns="91019" bIns="45510" rtlCol="0" anchor="t" anchorCtr="0">
            <a:noAutofit/>
          </a:bodyPr>
          <a:lstStyle>
            <a:defPPr>
              <a:defRPr lang="en-US"/>
            </a:defPPr>
            <a:lvl1pPr>
              <a:defRPr sz="1333" b="1" cap="none" spc="0">
                <a:ln w="0">
                  <a:noFill/>
                </a:ln>
                <a:ea typeface="Calibri" charset="0"/>
                <a:cs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206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206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206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206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lvl="0"/>
            <a:r>
              <a:rPr lang="en-US" sz="1045" b="0" i="0">
                <a:latin typeface="+mj-lt"/>
                <a:ea typeface="+mj-ea"/>
                <a:cs typeface="Calibri" panose="020F0502020204030204" pitchFamily="34" charset="0"/>
              </a:rPr>
              <a:t>OBJECTIVE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06F8E6-F4A5-F14A-A536-B9C7E335849E}"/>
              </a:ext>
            </a:extLst>
          </p:cNvPr>
          <p:cNvSpPr/>
          <p:nvPr/>
        </p:nvSpPr>
        <p:spPr>
          <a:xfrm>
            <a:off x="235736" y="2074001"/>
            <a:ext cx="2834640" cy="804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KEY RESULT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67E6CA-F287-BB4A-96E7-16E4B95CB7D2}"/>
              </a:ext>
            </a:extLst>
          </p:cNvPr>
          <p:cNvSpPr/>
          <p:nvPr/>
        </p:nvSpPr>
        <p:spPr>
          <a:xfrm>
            <a:off x="235736" y="2997628"/>
            <a:ext cx="2834640" cy="18405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ACTIVITIES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3F7282-AF95-864D-BAE0-2CA3DE472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EB8671-57E4-F54C-95EC-5B6EAAE48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440" y="2242793"/>
            <a:ext cx="2834640" cy="5589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7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What must we do to reach the objective?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928FCF4-4FC0-8941-A03E-8C2E41B6B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440" y="3199676"/>
            <a:ext cx="2834640" cy="154458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5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activities will we perform to achieve this key result?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E2E2B7-CE77-8D44-82EB-D3B545E2AE7C}"/>
              </a:ext>
            </a:extLst>
          </p:cNvPr>
          <p:cNvSpPr/>
          <p:nvPr/>
        </p:nvSpPr>
        <p:spPr>
          <a:xfrm>
            <a:off x="235746" y="808464"/>
            <a:ext cx="465328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lvl="0" defTabSz="455101">
              <a:spcBef>
                <a:spcPct val="0"/>
              </a:spcBef>
            </a:pPr>
            <a:r>
              <a:rPr lang="en-US" sz="1045" b="0" i="0">
                <a:latin typeface="+mj-lt"/>
                <a:ea typeface="+mj-ea"/>
              </a:rPr>
              <a:t>PRODUCT NAME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18200977-170F-6D41-BD4F-528F1A4B5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5744" y="1037968"/>
            <a:ext cx="4589051" cy="204792"/>
          </a:xfr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rtlCol="0" anchor="t" anchorCtr="0">
            <a:noAutofit/>
          </a:bodyPr>
          <a:lstStyle>
            <a:lvl1pPr>
              <a:defRPr lang="en-US" sz="1045" b="0" i="0" dirty="0">
                <a:ln w="0">
                  <a:noFill/>
                </a:ln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 defTabSz="455101">
              <a:spcBef>
                <a:spcPct val="0"/>
              </a:spcBef>
            </a:pPr>
            <a:r>
              <a:rPr lang="en-US"/>
              <a:t>Product, service, release, model 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243DF926-8192-A54F-90A8-0A8DE4B3E8C7}"/>
              </a:ext>
            </a:extLst>
          </p:cNvPr>
          <p:cNvSpPr txBox="1">
            <a:spLocks/>
          </p:cNvSpPr>
          <p:nvPr/>
        </p:nvSpPr>
        <p:spPr bwMode="auto">
          <a:xfrm>
            <a:off x="547345" y="168299"/>
            <a:ext cx="4383487" cy="460767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0" i="0">
                <a:latin typeface="+mj-ea"/>
                <a:ea typeface="+mj-ea"/>
                <a:cs typeface="Open Sans Light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206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206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206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206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32144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642882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964323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285763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lvl="0"/>
            <a:r>
              <a:rPr lang="en-US" sz="2398" b="0" i="0" dirty="0">
                <a:latin typeface="+mj-lt"/>
                <a:cs typeface="Calibri" panose="020F0502020204030204" pitchFamily="34" charset="0"/>
              </a:rPr>
              <a:t>Objectives &gt; Key Results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0D2D2A-2D6A-BD4A-B9E0-6C3563FC5398}"/>
              </a:ext>
            </a:extLst>
          </p:cNvPr>
          <p:cNvSpPr/>
          <p:nvPr/>
        </p:nvSpPr>
        <p:spPr>
          <a:xfrm>
            <a:off x="3155328" y="2074091"/>
            <a:ext cx="2834640" cy="804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KEY RESULT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2915F0-55EF-B64B-8B10-B47A14F2DB9E}"/>
              </a:ext>
            </a:extLst>
          </p:cNvPr>
          <p:cNvSpPr/>
          <p:nvPr/>
        </p:nvSpPr>
        <p:spPr>
          <a:xfrm>
            <a:off x="3155328" y="2997721"/>
            <a:ext cx="2834640" cy="18405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ACTIVITIES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75E24605-6D2B-D64D-9762-E3E8A7818D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4032" y="2242886"/>
            <a:ext cx="2834640" cy="5589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5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must we do to reach the objective?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FAAC002D-ED17-4846-8082-9B9E412F9E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4032" y="3199770"/>
            <a:ext cx="2834640" cy="154458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5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activities will we perform to achieve this key result?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7BFB6D-CCB7-B047-A980-17911D212A60}"/>
              </a:ext>
            </a:extLst>
          </p:cNvPr>
          <p:cNvSpPr/>
          <p:nvPr/>
        </p:nvSpPr>
        <p:spPr>
          <a:xfrm>
            <a:off x="6074920" y="2074184"/>
            <a:ext cx="2834640" cy="804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KEY RESULT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CF759D-065A-D64B-A354-84C4C6F7BE60}"/>
              </a:ext>
            </a:extLst>
          </p:cNvPr>
          <p:cNvSpPr/>
          <p:nvPr/>
        </p:nvSpPr>
        <p:spPr>
          <a:xfrm>
            <a:off x="6074920" y="2997816"/>
            <a:ext cx="2834640" cy="18405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ACTIVITIES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CCF0C3B6-2A69-064A-8496-16C2867DCD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72328" y="2242980"/>
            <a:ext cx="2832014" cy="5589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5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must we do to reach the objective?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A716FC2D-A50E-E840-81A2-47C668449F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72328" y="3199864"/>
            <a:ext cx="2832014" cy="154458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045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What activities will we perform to achieve this key result?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EB0F8-4AF5-BB4C-8699-9EDAEBFAA51E}"/>
              </a:ext>
            </a:extLst>
          </p:cNvPr>
          <p:cNvSpPr/>
          <p:nvPr/>
        </p:nvSpPr>
        <p:spPr>
          <a:xfrm>
            <a:off x="4993334" y="803142"/>
            <a:ext cx="3911019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PRODUCT MANAGER </a:t>
            </a:r>
          </a:p>
          <a:p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EXECUTIVE SPONSOR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1B49F04-F262-0844-8A91-4CBAFB9E2E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6072" y="808460"/>
            <a:ext cx="2618270" cy="4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Names and titles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367F563-33E6-AE4E-8E00-9D2409BBB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FC34C33F-9B3D-F24C-B399-4A533C0D0C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737" y="1585216"/>
            <a:ext cx="8668607" cy="349825"/>
          </a:xfrm>
          <a:noFill/>
          <a:ln>
            <a:noFill/>
          </a:ln>
        </p:spPr>
        <p:txBody>
          <a:bodyPr vert="horz" wrap="square" lIns="91440" tIns="45716" rIns="91440" bIns="45716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045" b="0" dirty="0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How to achieve success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51134D-EE23-8BB7-9738-55AFA41F6412}"/>
              </a:ext>
            </a:extLst>
          </p:cNvPr>
          <p:cNvSpPr/>
          <p:nvPr/>
        </p:nvSpPr>
        <p:spPr>
          <a:xfrm>
            <a:off x="6286071" y="113369"/>
            <a:ext cx="261827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32621F3B-75C1-AEA5-2E90-A30559382B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072" y="305111"/>
            <a:ext cx="2537504" cy="2654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3E22BC-59CC-B453-B4D2-5A5394026A46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11868099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blem Discove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C8D076-17E6-6A48-B77E-1FADF885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5D710-3D4C-E446-BC09-AF992ACDE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310EC5-BDF2-DB42-B4AC-696F594BC36F}"/>
              </a:ext>
            </a:extLst>
          </p:cNvPr>
          <p:cNvSpPr/>
          <p:nvPr/>
        </p:nvSpPr>
        <p:spPr>
          <a:xfrm>
            <a:off x="592542" y="825609"/>
            <a:ext cx="3909273" cy="497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1AE80-0653-FD48-A64F-AAFCCE3C0FB8}"/>
              </a:ext>
            </a:extLst>
          </p:cNvPr>
          <p:cNvSpPr/>
          <p:nvPr/>
        </p:nvSpPr>
        <p:spPr>
          <a:xfrm>
            <a:off x="4623549" y="825609"/>
            <a:ext cx="3909273" cy="497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PERSON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04589-50EC-1B42-8C07-41243D0D96B5}"/>
              </a:ext>
            </a:extLst>
          </p:cNvPr>
          <p:cNvSpPr/>
          <p:nvPr/>
        </p:nvSpPr>
        <p:spPr>
          <a:xfrm>
            <a:off x="592531" y="1450948"/>
            <a:ext cx="7940282" cy="12801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ISSUES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5B3E9F-EEE5-7041-B10B-7DEA1E819367}"/>
              </a:ext>
            </a:extLst>
          </p:cNvPr>
          <p:cNvSpPr/>
          <p:nvPr/>
        </p:nvSpPr>
        <p:spPr>
          <a:xfrm>
            <a:off x="592531" y="2859012"/>
            <a:ext cx="7940282" cy="12801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SCENARIOS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26751-230C-CF4C-8164-CE7B950F9A03}"/>
              </a:ext>
            </a:extLst>
          </p:cNvPr>
          <p:cNvSpPr/>
          <p:nvPr/>
        </p:nvSpPr>
        <p:spPr>
          <a:xfrm>
            <a:off x="4623549" y="4265468"/>
            <a:ext cx="3909273" cy="497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A1207-F53A-4245-A88A-B31DD218C40A}"/>
              </a:ext>
            </a:extLst>
          </p:cNvPr>
          <p:cNvSpPr/>
          <p:nvPr/>
        </p:nvSpPr>
        <p:spPr>
          <a:xfrm>
            <a:off x="592539" y="4265468"/>
            <a:ext cx="3909273" cy="497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PROBLEM RATING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24B27-692A-524E-A83D-42D49F45A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190" y="1013288"/>
            <a:ext cx="3909968" cy="303389"/>
          </a:xfrm>
        </p:spPr>
        <p:txBody>
          <a:bodyPr lIns="91440">
            <a:normAutofit/>
          </a:bodyPr>
          <a:lstStyle>
            <a:lvl1pPr>
              <a:defRPr sz="1045">
                <a:latin typeface="+mn-lt"/>
                <a:ea typeface="+mn-ea"/>
              </a:defRPr>
            </a:lvl1pPr>
          </a:lstStyle>
          <a:p>
            <a:pPr lvl="0" defTabSz="455101">
              <a:spcBef>
                <a:spcPct val="0"/>
              </a:spcBef>
            </a:pPr>
            <a:r>
              <a:rPr lang="en-US"/>
              <a:t>Product, service, release, model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13D02B-85DE-4E43-A0E6-23299F2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2190" y="1645922"/>
            <a:ext cx="7841556" cy="1069685"/>
          </a:xfrm>
        </p:spPr>
        <p:txBody>
          <a:bodyPr/>
          <a:lstStyle>
            <a:lvl1pPr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Describe the issues identified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F58C8-0554-5943-8E7A-A1166A22D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2190" y="3017524"/>
            <a:ext cx="7841556" cy="1121637"/>
          </a:xfrm>
        </p:spPr>
        <p:txBody>
          <a:bodyPr/>
          <a:lstStyle>
            <a:lvl1pPr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Provide one or more scenarios that illustrate the problem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13D37CA-BAFD-5B44-9AB6-882453A84A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190" y="4474571"/>
            <a:ext cx="3868430" cy="288338"/>
          </a:xfrm>
        </p:spPr>
        <p:txBody>
          <a:bodyPr/>
          <a:lstStyle>
            <a:lvl1pPr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Problem rating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2570397-FD74-9D49-BA7F-6BBD715C2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3202" y="4474565"/>
            <a:ext cx="3909273" cy="288337"/>
          </a:xfrm>
        </p:spPr>
        <p:txBody>
          <a:bodyPr lIns="91440">
            <a:normAutofit/>
          </a:bodyPr>
          <a:lstStyle>
            <a:lvl1pPr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Tags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230AC-0533-1944-A196-7B42A8A95409}"/>
              </a:ext>
            </a:extLst>
          </p:cNvPr>
          <p:cNvSpPr/>
          <p:nvPr/>
        </p:nvSpPr>
        <p:spPr>
          <a:xfrm>
            <a:off x="592535" y="178222"/>
            <a:ext cx="3588526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Problem Discovery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D073801-B071-1D4C-BF8A-42895B8353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3202" y="1013288"/>
            <a:ext cx="3851732" cy="3033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Person interviewed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B4E7A-B2AA-5308-6428-9F61329D12D1}"/>
              </a:ext>
            </a:extLst>
          </p:cNvPr>
          <p:cNvSpPr/>
          <p:nvPr/>
        </p:nvSpPr>
        <p:spPr>
          <a:xfrm>
            <a:off x="5679415" y="88854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E67FC-ADBE-8287-A18E-E14FD5235021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</a:t>
            </a:r>
            <a:r>
              <a:rPr lang="en-US" sz="797" b="0" i="0" err="1">
                <a:solidFill>
                  <a:schemeClr val="tx1"/>
                </a:solidFill>
                <a:latin typeface="+mn-lt"/>
              </a:rPr>
              <a:t>ShareAlike</a:t>
            </a:r>
            <a:r>
              <a:rPr lang="en-US" sz="797" b="0" i="0">
                <a:solidFill>
                  <a:schemeClr val="tx1"/>
                </a:solidFill>
                <a:latin typeface="+mn-lt"/>
              </a:rPr>
              <a:t> 4.0 International License.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9AD9DC3-DEA4-5584-3A28-1AE591254F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79415" y="280597"/>
            <a:ext cx="2872056" cy="2654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178897847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ea_brief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C8D076-17E6-6A48-B77E-1FADF885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5D710-3D4C-E446-BC09-AF992ACDE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310EC5-BDF2-DB42-B4AC-696F594BC36F}"/>
              </a:ext>
            </a:extLst>
          </p:cNvPr>
          <p:cNvSpPr/>
          <p:nvPr/>
        </p:nvSpPr>
        <p:spPr>
          <a:xfrm>
            <a:off x="592542" y="825609"/>
            <a:ext cx="3909273" cy="497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PROBLEM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1AE80-0653-FD48-A64F-AAFCCE3C0FB8}"/>
              </a:ext>
            </a:extLst>
          </p:cNvPr>
          <p:cNvSpPr/>
          <p:nvPr/>
        </p:nvSpPr>
        <p:spPr>
          <a:xfrm>
            <a:off x="4623549" y="825609"/>
            <a:ext cx="3909273" cy="497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SEGMENT / PERSONA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04589-50EC-1B42-8C07-41243D0D96B5}"/>
              </a:ext>
            </a:extLst>
          </p:cNvPr>
          <p:cNvSpPr/>
          <p:nvPr/>
        </p:nvSpPr>
        <p:spPr>
          <a:xfrm>
            <a:off x="592531" y="1386669"/>
            <a:ext cx="794028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5B3E9F-EEE5-7041-B10B-7DEA1E819367}"/>
              </a:ext>
            </a:extLst>
          </p:cNvPr>
          <p:cNvSpPr/>
          <p:nvPr/>
        </p:nvSpPr>
        <p:spPr>
          <a:xfrm>
            <a:off x="592531" y="2336732"/>
            <a:ext cx="794028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CUSTOMER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26751-230C-CF4C-8164-CE7B950F9A03}"/>
              </a:ext>
            </a:extLst>
          </p:cNvPr>
          <p:cNvSpPr/>
          <p:nvPr/>
        </p:nvSpPr>
        <p:spPr>
          <a:xfrm>
            <a:off x="4623549" y="4265468"/>
            <a:ext cx="3909273" cy="497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A1207-F53A-4245-A88A-B31DD218C40A}"/>
              </a:ext>
            </a:extLst>
          </p:cNvPr>
          <p:cNvSpPr/>
          <p:nvPr/>
        </p:nvSpPr>
        <p:spPr>
          <a:xfrm>
            <a:off x="592539" y="4265468"/>
            <a:ext cx="3909273" cy="4974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PROBLEM RATING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24B27-692A-524E-A83D-42D49F45A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531" y="1056810"/>
            <a:ext cx="3893145" cy="25343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Problem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13D02B-85DE-4E43-A0E6-23299F2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658" y="1584258"/>
            <a:ext cx="7865327" cy="676956"/>
          </a:xfrm>
        </p:spPr>
        <p:txBody>
          <a:bodyPr/>
          <a:lstStyle>
            <a:lvl1pPr>
              <a:spcBef>
                <a:spcPts val="0"/>
              </a:spcBef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Describe the problem to be solved in detail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F58C8-0554-5943-8E7A-A1166A22D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658" y="2571071"/>
            <a:ext cx="7865327" cy="646752"/>
          </a:xfrm>
        </p:spPr>
        <p:txBody>
          <a:bodyPr/>
          <a:lstStyle>
            <a:lvl1pPr>
              <a:spcBef>
                <a:spcPts val="0"/>
              </a:spcBef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Why this makes sense for our customers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13D37CA-BAFD-5B44-9AB6-882453A84A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658" y="4485807"/>
            <a:ext cx="3892201" cy="277096"/>
          </a:xfrm>
        </p:spPr>
        <p:txBody>
          <a:bodyPr/>
          <a:lstStyle>
            <a:lvl1pPr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Problem rating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2570397-FD74-9D49-BA7F-6BBD715C2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3549" y="4485812"/>
            <a:ext cx="3851387" cy="277094"/>
          </a:xfrm>
        </p:spPr>
        <p:txBody>
          <a:bodyPr>
            <a:normAutofit/>
          </a:bodyPr>
          <a:lstStyle>
            <a:lvl1pPr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Tags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230AC-0533-1944-A196-7B42A8A95409}"/>
              </a:ext>
            </a:extLst>
          </p:cNvPr>
          <p:cNvSpPr/>
          <p:nvPr/>
        </p:nvSpPr>
        <p:spPr>
          <a:xfrm>
            <a:off x="609605" y="165783"/>
            <a:ext cx="2186605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398" b="0" i="0">
                <a:latin typeface="+mn-lt"/>
                <a:ea typeface="+mj-ea"/>
                <a:cs typeface="Calibri" panose="020F0502020204030204" pitchFamily="34" charset="0"/>
              </a:rPr>
              <a:t>Idea Brief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D073801-B071-1D4C-BF8A-42895B8353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42198" y="1056809"/>
            <a:ext cx="3909272" cy="29000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Who has the problem?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2B05EB-4A8F-3E45-9DC6-FCC29BC414E0}"/>
              </a:ext>
            </a:extLst>
          </p:cNvPr>
          <p:cNvSpPr/>
          <p:nvPr/>
        </p:nvSpPr>
        <p:spPr>
          <a:xfrm>
            <a:off x="592531" y="3286795"/>
            <a:ext cx="794028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ORGANIZATION VALUE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FEE63A9-3560-164F-837A-0CBD898B74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658" y="3485474"/>
            <a:ext cx="7865327" cy="682415"/>
          </a:xfrm>
        </p:spPr>
        <p:txBody>
          <a:bodyPr/>
          <a:lstStyle>
            <a:lvl1pPr>
              <a:spcBef>
                <a:spcPts val="0"/>
              </a:spcBef>
              <a:defRPr sz="1045">
                <a:latin typeface="+mn-lt"/>
                <a:ea typeface="+mn-ea"/>
              </a:defRPr>
            </a:lvl1pPr>
          </a:lstStyle>
          <a:p>
            <a:pPr lvl="0"/>
            <a:r>
              <a:rPr lang="en-US"/>
              <a:t>Why this makes sense for our organization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8A52FF-51F1-AB57-9399-7A2A32233F07}"/>
              </a:ext>
            </a:extLst>
          </p:cNvPr>
          <p:cNvSpPr/>
          <p:nvPr/>
        </p:nvSpPr>
        <p:spPr>
          <a:xfrm>
            <a:off x="5679413" y="121636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102" tIns="45510" rIns="91102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CE233D-98C2-7252-53EE-BEE5801F8877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>
                <a:solidFill>
                  <a:schemeClr val="tx1"/>
                </a:solidFill>
                <a:latin typeface="+mn-lt"/>
              </a:rPr>
              <a:t>This template developed by Product Growth Leaders is provided under a Creative Commons Attribution-ShareAlike 4.0 International License.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CCEEDA2-D1CF-A493-1C90-7306EF4A9F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79413" y="313378"/>
            <a:ext cx="2872056" cy="2654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</p:spTree>
    <p:extLst>
      <p:ext uri="{BB962C8B-B14F-4D97-AF65-F5344CB8AC3E}">
        <p14:creationId xmlns:p14="http://schemas.microsoft.com/office/powerpoint/2010/main" val="2878975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ITIONING TEMPLAT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POSITIONING</a:t>
            </a:r>
            <a:endParaRPr lang="en-US" sz="5975">
              <a:solidFill>
                <a:schemeClr val="tx2"/>
              </a:solidFill>
              <a:latin typeface="+mj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41292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blem them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DCF8C696-8201-7D27-7C48-690CEFE0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FCC7C85-2E43-6434-9057-4136018F53DB}"/>
              </a:ext>
            </a:extLst>
          </p:cNvPr>
          <p:cNvSpPr/>
          <p:nvPr/>
        </p:nvSpPr>
        <p:spPr>
          <a:xfrm>
            <a:off x="6053789" y="147461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5307202-9F05-87FC-13FF-9BE40FC294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3791" y="372713"/>
            <a:ext cx="2805404" cy="2319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6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85038F-AA92-1AAD-F3B3-02CBB7940F76}"/>
              </a:ext>
            </a:extLst>
          </p:cNvPr>
          <p:cNvSpPr/>
          <p:nvPr/>
        </p:nvSpPr>
        <p:spPr>
          <a:xfrm>
            <a:off x="218156" y="1253213"/>
            <a:ext cx="4956048" cy="35420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MARKET PROBLEMS TO SOLVE</a:t>
            </a:r>
            <a:endParaRPr lang="en-US" sz="1045" b="0" i="0" cap="none" spc="0">
              <a:ln w="0">
                <a:noFill/>
              </a:ln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975A12-FC5C-B037-0EBE-73ACEE631BE8}"/>
              </a:ext>
            </a:extLst>
          </p:cNvPr>
          <p:cNvSpPr/>
          <p:nvPr/>
        </p:nvSpPr>
        <p:spPr>
          <a:xfrm>
            <a:off x="5277088" y="1253211"/>
            <a:ext cx="3648767" cy="3538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PROBLEM THEMES</a:t>
            </a:r>
            <a:endParaRPr lang="en-US" sz="1045" b="0" i="0" cap="none" spc="0">
              <a:ln w="0">
                <a:noFill/>
              </a:ln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5EA946-6167-E4D6-44C6-19CB8C011A09}"/>
              </a:ext>
            </a:extLst>
          </p:cNvPr>
          <p:cNvSpPr/>
          <p:nvPr/>
        </p:nvSpPr>
        <p:spPr>
          <a:xfrm>
            <a:off x="321040" y="1489639"/>
            <a:ext cx="4760017" cy="32313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29EC9B-1EE1-A105-E5C4-C7FEE9BF2EA3}"/>
              </a:ext>
            </a:extLst>
          </p:cNvPr>
          <p:cNvSpPr/>
          <p:nvPr/>
        </p:nvSpPr>
        <p:spPr>
          <a:xfrm>
            <a:off x="211414" y="725746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OUR OFFERING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93CEE0-3D9D-20A2-6DF2-03B355D55860}"/>
              </a:ext>
            </a:extLst>
          </p:cNvPr>
          <p:cNvSpPr/>
          <p:nvPr/>
        </p:nvSpPr>
        <p:spPr>
          <a:xfrm>
            <a:off x="3186297" y="725746"/>
            <a:ext cx="286826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SEGMENT / PERSONA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771D3C-F62D-ED6F-AE67-7A27ECB252F9}"/>
              </a:ext>
            </a:extLst>
          </p:cNvPr>
          <p:cNvSpPr/>
          <p:nvPr/>
        </p:nvSpPr>
        <p:spPr>
          <a:xfrm>
            <a:off x="547341" y="193179"/>
            <a:ext cx="442885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Problem Themes worksheet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730306CE-475C-4E20-3CC9-733C81B16B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2622" y="1489642"/>
            <a:ext cx="4758429" cy="3215100"/>
          </a:xfrm>
        </p:spPr>
        <p:txBody>
          <a:bodyPr numCol="3" spcCol="182880"/>
          <a:lstStyle>
            <a:lvl1pPr>
              <a:defRPr sz="1046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Core problems or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26FA7-3C17-5EFF-25CD-F82D1B5CB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CEDB1-4642-4EA9-421A-19FCB7EFA024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D17B2-B991-E70A-ECBA-945D2B978E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77489" y="945441"/>
            <a:ext cx="2868262" cy="2375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6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Segment / Persona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3F7053-9387-71F4-AF5D-9613C72B68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7687" y="945437"/>
            <a:ext cx="2868262" cy="237506"/>
          </a:xfrm>
        </p:spPr>
        <p:txBody>
          <a:bodyPr>
            <a:noAutofit/>
          </a:bodyPr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Product, service, release, model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EA0DD-68A9-E7A0-6CFE-BA9AC1DB8284}"/>
              </a:ext>
            </a:extLst>
          </p:cNvPr>
          <p:cNvSpPr/>
          <p:nvPr/>
        </p:nvSpPr>
        <p:spPr>
          <a:xfrm>
            <a:off x="5363853" y="1489640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D7A54-F41B-A069-0A41-25164E9F3981}"/>
              </a:ext>
            </a:extLst>
          </p:cNvPr>
          <p:cNvSpPr/>
          <p:nvPr/>
        </p:nvSpPr>
        <p:spPr>
          <a:xfrm>
            <a:off x="5363853" y="2148886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11013-D378-2EBB-61E4-293864E35ADA}"/>
              </a:ext>
            </a:extLst>
          </p:cNvPr>
          <p:cNvSpPr/>
          <p:nvPr/>
        </p:nvSpPr>
        <p:spPr>
          <a:xfrm>
            <a:off x="5363853" y="2808134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007D1D-45CC-F694-2014-236D6C4C3752}"/>
              </a:ext>
            </a:extLst>
          </p:cNvPr>
          <p:cNvSpPr/>
          <p:nvPr/>
        </p:nvSpPr>
        <p:spPr>
          <a:xfrm>
            <a:off x="5363853" y="3467380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2BDD9-90D4-9EB0-6E5C-BEF066D11A50}"/>
              </a:ext>
            </a:extLst>
          </p:cNvPr>
          <p:cNvSpPr/>
          <p:nvPr/>
        </p:nvSpPr>
        <p:spPr>
          <a:xfrm>
            <a:off x="5363853" y="4126628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AF9473-36EA-CFC0-5FEA-375391481B1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363853" y="1521911"/>
            <a:ext cx="3427560" cy="511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46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”I worry…”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175D41D-1F16-35AD-0C64-AD77CDB2AFC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63853" y="2139981"/>
            <a:ext cx="3427560" cy="56339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”I worry…”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6E6894E-64E4-EEE6-B61C-471EECE5594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363853" y="2808134"/>
            <a:ext cx="3427560" cy="5648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”I worry…”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D0923B-8011-3AD3-65C9-B5FF077B8E2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363853" y="3467383"/>
            <a:ext cx="3427560" cy="57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”I worry…”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93A35-B071-86A7-0E2C-923A9E8A714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63853" y="4140504"/>
            <a:ext cx="3427560" cy="5715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”I worry…”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4462FD-7791-2564-3D19-38B25E343819}"/>
              </a:ext>
            </a:extLst>
          </p:cNvPr>
          <p:cNvSpPr txBox="1"/>
          <p:nvPr/>
        </p:nvSpPr>
        <p:spPr>
          <a:xfrm>
            <a:off x="1976557" y="1241660"/>
            <a:ext cx="2003844" cy="259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261" tIns="45632" rIns="91261" bIns="45632" numCol="1" anchor="t" anchorCtr="0" compatLnSpc="1">
            <a:prstTxWarp prst="textNoShape">
              <a:avLst/>
            </a:prstTxWarp>
            <a:noAutofit/>
          </a:bodyPr>
          <a:lstStyle>
            <a:lvl1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047" b="0" i="0" cap="none" spc="0">
                <a:ln w="0">
                  <a:noFill/>
                </a:ln>
                <a:latin typeface="+mn-ea"/>
                <a:ea typeface="+mn-ea"/>
                <a:cs typeface="Open Sans Light" pitchFamily="2" charset="0"/>
              </a:defRPr>
            </a:lvl1pPr>
            <a:lvl2pPr marL="364113" indent="0" eaLnBrk="1" hangingPunct="1">
              <a:spcBef>
                <a:spcPts val="55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799" b="0" i="0">
                <a:latin typeface="Calibri" panose="020F0502020204030204" pitchFamily="34" charset="0"/>
                <a:ea typeface="Open Sans Light" pitchFamily="2" charset="0"/>
                <a:cs typeface="Calibri" panose="020F0502020204030204" pitchFamily="34" charset="0"/>
              </a:defRPr>
            </a:lvl2pPr>
            <a:lvl3pPr marL="910284" indent="-226383" eaLnBrk="1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3pPr>
            <a:lvl4pPr marL="1366215" indent="-226383" eaLnBrk="1" hangingPunct="1">
              <a:spcBef>
                <a:spcPts val="400"/>
              </a:spcBef>
              <a:buClr>
                <a:srgbClr val="A5AB8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4pPr>
            <a:lvl5pPr marL="1822148" indent="-226383" eaLnBrk="1" hangingPunct="1">
              <a:spcBef>
                <a:spcPts val="400"/>
              </a:spcBef>
              <a:buClr>
                <a:srgbClr val="D8B25C"/>
              </a:buClr>
              <a:buSzPct val="6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5pPr>
            <a:lvl6pPr marL="2097075" indent="-227943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6pPr>
            <a:lvl7pPr marL="2370609" indent="-227943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7pPr>
            <a:lvl8pPr marL="2644139" indent="-227943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8pPr>
            <a:lvl9pPr marL="2917670" indent="-227943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45" b="0" i="0">
                <a:latin typeface="+mj-lt"/>
                <a:cs typeface="Calibri" panose="020F0502020204030204" pitchFamily="34" charset="0"/>
              </a:rPr>
              <a:t>(core problems or scenarios)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42DA90-284E-2DA2-014F-E7E93C0298ED}"/>
              </a:ext>
            </a:extLst>
          </p:cNvPr>
          <p:cNvSpPr txBox="1"/>
          <p:nvPr/>
        </p:nvSpPr>
        <p:spPr>
          <a:xfrm>
            <a:off x="6409331" y="1241660"/>
            <a:ext cx="1608988" cy="259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261" tIns="45632" rIns="91261" bIns="45632" numCol="1" anchor="t" anchorCtr="0" compatLnSpc="1">
            <a:prstTxWarp prst="textNoShape">
              <a:avLst/>
            </a:prstTxWarp>
            <a:noAutofit/>
          </a:bodyPr>
          <a:lstStyle>
            <a:lvl1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047" b="0" i="0" cap="none" spc="0">
                <a:ln w="0">
                  <a:noFill/>
                </a:ln>
                <a:latin typeface="+mn-ea"/>
                <a:ea typeface="+mn-ea"/>
                <a:cs typeface="Open Sans Light" pitchFamily="2" charset="0"/>
              </a:defRPr>
            </a:lvl1pPr>
            <a:lvl2pPr marL="364113" indent="0" eaLnBrk="1" hangingPunct="1">
              <a:spcBef>
                <a:spcPts val="55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799" b="0" i="0">
                <a:latin typeface="Calibri" panose="020F0502020204030204" pitchFamily="34" charset="0"/>
                <a:ea typeface="Open Sans Light" pitchFamily="2" charset="0"/>
                <a:cs typeface="Calibri" panose="020F0502020204030204" pitchFamily="34" charset="0"/>
              </a:defRPr>
            </a:lvl2pPr>
            <a:lvl3pPr marL="910284" indent="-226383" eaLnBrk="1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3pPr>
            <a:lvl4pPr marL="1366215" indent="-226383" eaLnBrk="1" hangingPunct="1">
              <a:spcBef>
                <a:spcPts val="400"/>
              </a:spcBef>
              <a:buClr>
                <a:srgbClr val="A5AB8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4pPr>
            <a:lvl5pPr marL="1822148" indent="-226383" eaLnBrk="1" hangingPunct="1">
              <a:spcBef>
                <a:spcPts val="400"/>
              </a:spcBef>
              <a:buClr>
                <a:srgbClr val="D8B25C"/>
              </a:buClr>
              <a:buSzPct val="6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5pPr>
            <a:lvl6pPr marL="2097075" indent="-227943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6pPr>
            <a:lvl7pPr marL="2370609" indent="-227943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7pPr>
            <a:lvl8pPr marL="2644139" indent="-227943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8pPr>
            <a:lvl9pPr marL="2917670" indent="-227943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45" b="0" i="0">
                <a:latin typeface="+mj-lt"/>
                <a:cs typeface="Calibri" panose="020F0502020204030204" pitchFamily="34" charset="0"/>
              </a:rPr>
              <a:t>(</a:t>
            </a:r>
            <a:r>
              <a:rPr lang="en-US" sz="1045" b="0" i="0" cap="none" spc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rPr>
              <a:t>group into themes</a:t>
            </a:r>
            <a:r>
              <a:rPr lang="en-US" sz="1045" b="0" i="0">
                <a:latin typeface="+mj-lt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4830780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ue them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76922BE-507B-781E-275B-DDFE868A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8" y="4906308"/>
            <a:ext cx="511521" cy="1801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F8C696-8201-7D27-7C48-690CEFE07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28AE261-CF9F-2592-3FA1-ABD6AC8F05D0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85038F-AA92-1AAD-F3B3-02CBB7940F76}"/>
              </a:ext>
            </a:extLst>
          </p:cNvPr>
          <p:cNvSpPr/>
          <p:nvPr/>
        </p:nvSpPr>
        <p:spPr>
          <a:xfrm>
            <a:off x="218156" y="1253211"/>
            <a:ext cx="4956048" cy="35420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95" b="0" i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VALUE CREATED</a:t>
            </a:r>
            <a:endParaRPr lang="en-US" sz="1045" b="0" i="0">
              <a:ln w="0">
                <a:noFill/>
              </a:ln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5EA946-6167-E4D6-44C6-19CB8C011A09}"/>
              </a:ext>
            </a:extLst>
          </p:cNvPr>
          <p:cNvSpPr/>
          <p:nvPr/>
        </p:nvSpPr>
        <p:spPr>
          <a:xfrm>
            <a:off x="295600" y="3282702"/>
            <a:ext cx="4801160" cy="14519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29EC9B-1EE1-A105-E5C4-C7FEE9BF2EA3}"/>
              </a:ext>
            </a:extLst>
          </p:cNvPr>
          <p:cNvSpPr/>
          <p:nvPr/>
        </p:nvSpPr>
        <p:spPr>
          <a:xfrm>
            <a:off x="211411" y="725746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1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n-lt"/>
                <a:ea typeface="+mj-ea"/>
              </a:rPr>
              <a:t>OUR OFFERING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93CEE0-3D9D-20A2-6DF2-03B355D55860}"/>
              </a:ext>
            </a:extLst>
          </p:cNvPr>
          <p:cNvSpPr/>
          <p:nvPr/>
        </p:nvSpPr>
        <p:spPr>
          <a:xfrm>
            <a:off x="3186297" y="725746"/>
            <a:ext cx="286826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1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n-lt"/>
                <a:ea typeface="+mj-ea"/>
              </a:rPr>
              <a:t>SEGMENT / PERSONA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771D3C-F62D-ED6F-AE67-7A27ECB252F9}"/>
              </a:ext>
            </a:extLst>
          </p:cNvPr>
          <p:cNvSpPr/>
          <p:nvPr/>
        </p:nvSpPr>
        <p:spPr>
          <a:xfrm>
            <a:off x="547347" y="178202"/>
            <a:ext cx="4024655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Value Themes worksheet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4C52B-6FB1-F7F1-C173-1AA90A9031C1}"/>
              </a:ext>
            </a:extLst>
          </p:cNvPr>
          <p:cNvSpPr/>
          <p:nvPr/>
        </p:nvSpPr>
        <p:spPr>
          <a:xfrm>
            <a:off x="292223" y="1489638"/>
            <a:ext cx="4807914" cy="16771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10FB5D-7D8F-E8DB-9AC0-F2EC01CA67D5}"/>
              </a:ext>
            </a:extLst>
          </p:cNvPr>
          <p:cNvSpPr/>
          <p:nvPr/>
        </p:nvSpPr>
        <p:spPr>
          <a:xfrm>
            <a:off x="226554" y="1463645"/>
            <a:ext cx="2102278" cy="25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45" b="0" i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TANGIBLE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CD7092-197A-8E0A-46D8-61010DDA29D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54123" y="1649645"/>
            <a:ext cx="4807914" cy="1522007"/>
          </a:xfrm>
        </p:spPr>
        <p:txBody>
          <a:bodyPr numCol="2" spcCol="182880"/>
          <a:lstStyle>
            <a:lvl1pPr>
              <a:defRPr sz="104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Increased: Revenue, leads, productivity, efficacy</a:t>
            </a:r>
            <a:br>
              <a:rPr lang="en-US"/>
            </a:br>
            <a:r>
              <a:rPr lang="en-US"/>
              <a:t>Decreased: Time, cost, churn, pain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E3DD11-8B13-FD03-824D-3D6ED4FE544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60875" y="3458833"/>
            <a:ext cx="4801160" cy="1253249"/>
          </a:xfrm>
        </p:spPr>
        <p:txBody>
          <a:bodyPr numCol="2" spcCol="182880">
            <a:normAutofit/>
          </a:bodyPr>
          <a:lstStyle>
            <a:lvl1pPr>
              <a:defRPr sz="104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Social: Status, Relationships	                                    </a:t>
            </a:r>
            <a:br>
              <a:rPr lang="en-US"/>
            </a:br>
            <a:r>
              <a:rPr lang="en-US"/>
              <a:t>Emotional: Relief, Peace of Mind, Certainty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87E76CB-BF5E-209A-9AFD-9E40625CB66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11411" y="945311"/>
            <a:ext cx="2864545" cy="237632"/>
          </a:xfr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Product, service, release, model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38A6717-B6B0-0A40-ED43-208EEDA02DD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190023" y="945311"/>
            <a:ext cx="2864545" cy="237632"/>
          </a:xfrm>
        </p:spPr>
        <p:txBody>
          <a:bodyPr/>
          <a:lstStyle>
            <a:lvl1pPr>
              <a:defRPr sz="104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Persona name or target segment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7A3FC-6CD4-0C5D-2E77-0C18806389A8}"/>
              </a:ext>
            </a:extLst>
          </p:cNvPr>
          <p:cNvSpPr/>
          <p:nvPr/>
        </p:nvSpPr>
        <p:spPr>
          <a:xfrm>
            <a:off x="6053789" y="147461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2AC04F2-664B-D664-1523-880D47702A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3791" y="372713"/>
            <a:ext cx="2805404" cy="2319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E6D901-A32D-B4F6-9481-68E18DAF0796}"/>
              </a:ext>
            </a:extLst>
          </p:cNvPr>
          <p:cNvSpPr/>
          <p:nvPr/>
        </p:nvSpPr>
        <p:spPr>
          <a:xfrm>
            <a:off x="5277088" y="1253211"/>
            <a:ext cx="3648767" cy="3538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VALUE THEMES</a:t>
            </a:r>
            <a:endParaRPr lang="en-US" sz="1045" b="0" i="0" cap="none" spc="0">
              <a:ln w="0">
                <a:noFill/>
              </a:ln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64B82C-8935-7674-01B8-652FD1B19DA0}"/>
              </a:ext>
            </a:extLst>
          </p:cNvPr>
          <p:cNvSpPr/>
          <p:nvPr/>
        </p:nvSpPr>
        <p:spPr>
          <a:xfrm>
            <a:off x="5363853" y="1489640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6B4DDF-807F-154A-AF23-EE274127057C}"/>
              </a:ext>
            </a:extLst>
          </p:cNvPr>
          <p:cNvSpPr/>
          <p:nvPr/>
        </p:nvSpPr>
        <p:spPr>
          <a:xfrm>
            <a:off x="5363853" y="2148886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A207E-06AC-680A-B902-B8C04E9FC922}"/>
              </a:ext>
            </a:extLst>
          </p:cNvPr>
          <p:cNvSpPr/>
          <p:nvPr/>
        </p:nvSpPr>
        <p:spPr>
          <a:xfrm>
            <a:off x="5363853" y="2808134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F4BD56-3C93-DC84-F5C3-5D9026FA728E}"/>
              </a:ext>
            </a:extLst>
          </p:cNvPr>
          <p:cNvSpPr/>
          <p:nvPr/>
        </p:nvSpPr>
        <p:spPr>
          <a:xfrm>
            <a:off x="5363853" y="3467380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2F54D3-38D1-D2E5-9640-4C6428A35780}"/>
              </a:ext>
            </a:extLst>
          </p:cNvPr>
          <p:cNvSpPr/>
          <p:nvPr/>
        </p:nvSpPr>
        <p:spPr>
          <a:xfrm>
            <a:off x="5363853" y="4126628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653366B-1A76-C16E-75D4-6F3A0A7A1BB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363853" y="1521911"/>
            <a:ext cx="3427560" cy="511895"/>
          </a:xfrm>
          <a:prstGeom prst="rect">
            <a:avLst/>
          </a:prstGeom>
        </p:spPr>
        <p:txBody>
          <a:bodyPr/>
          <a:lstStyle>
            <a:lvl1pPr>
              <a:defRPr sz="99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”I value…”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ADDF179-6A7E-EDA2-81BE-CC0B607CE7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63853" y="2139981"/>
            <a:ext cx="3427560" cy="563393"/>
          </a:xfrm>
          <a:prstGeom prst="rect">
            <a:avLst/>
          </a:prstGeo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99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”I value…”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D3D9ED-8C2B-5B4C-514D-C259277628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363853" y="2808134"/>
            <a:ext cx="3427560" cy="564807"/>
          </a:xfrm>
          <a:prstGeom prst="rect">
            <a:avLst/>
          </a:prstGeo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99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”I value…”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6E5DBB0-BE47-079C-DF0D-C72CE2BC3F0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363853" y="3467383"/>
            <a:ext cx="3427560" cy="575129"/>
          </a:xfrm>
          <a:prstGeom prst="rect">
            <a:avLst/>
          </a:prstGeo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99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”I value…”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722D66B-EBC0-76FD-11AA-431AC0590B1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63853" y="4140504"/>
            <a:ext cx="3427560" cy="571577"/>
          </a:xfrm>
          <a:prstGeom prst="rect">
            <a:avLst/>
          </a:prstGeo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995">
                <a:latin typeface="+mn-lt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”I value…”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25D6F-17E8-0AE2-5C0E-4A0493CA35B9}"/>
              </a:ext>
            </a:extLst>
          </p:cNvPr>
          <p:cNvSpPr/>
          <p:nvPr/>
        </p:nvSpPr>
        <p:spPr>
          <a:xfrm>
            <a:off x="226562" y="3264790"/>
            <a:ext cx="2013325" cy="25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45" b="0">
                <a:latin typeface="+mj-lt"/>
                <a:ea typeface="+mj-ea"/>
              </a:rPr>
              <a:t>INTANGIBLE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9AAFF1-AFA4-869E-5110-75C6B3ED18F9}"/>
              </a:ext>
            </a:extLst>
          </p:cNvPr>
          <p:cNvSpPr txBox="1"/>
          <p:nvPr/>
        </p:nvSpPr>
        <p:spPr>
          <a:xfrm>
            <a:off x="1314271" y="1253713"/>
            <a:ext cx="2630321" cy="259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261" tIns="45632" rIns="91261" bIns="45632" numCol="1" anchor="t" anchorCtr="0" compatLnSpc="1">
            <a:prstTxWarp prst="textNoShape">
              <a:avLst/>
            </a:prstTxWarp>
            <a:noAutofit/>
          </a:bodyPr>
          <a:lstStyle>
            <a:lvl1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047" b="0" i="0" cap="none" spc="0">
                <a:ln w="0">
                  <a:noFill/>
                </a:ln>
                <a:latin typeface="+mn-ea"/>
                <a:ea typeface="+mn-ea"/>
                <a:cs typeface="Open Sans Light" pitchFamily="2" charset="0"/>
              </a:defRPr>
            </a:lvl1pPr>
            <a:lvl2pPr marL="364113" indent="0" eaLnBrk="1" hangingPunct="1">
              <a:spcBef>
                <a:spcPts val="55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799" b="0" i="0">
                <a:latin typeface="Calibri" panose="020F0502020204030204" pitchFamily="34" charset="0"/>
                <a:ea typeface="Open Sans Light" pitchFamily="2" charset="0"/>
                <a:cs typeface="Calibri" panose="020F0502020204030204" pitchFamily="34" charset="0"/>
              </a:defRPr>
            </a:lvl2pPr>
            <a:lvl3pPr marL="910284" indent="-226383" eaLnBrk="1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3pPr>
            <a:lvl4pPr marL="1366215" indent="-226383" eaLnBrk="1" hangingPunct="1">
              <a:spcBef>
                <a:spcPts val="400"/>
              </a:spcBef>
              <a:buClr>
                <a:srgbClr val="A5AB8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4pPr>
            <a:lvl5pPr marL="1822148" indent="-226383" eaLnBrk="1" hangingPunct="1">
              <a:spcBef>
                <a:spcPts val="400"/>
              </a:spcBef>
              <a:buClr>
                <a:srgbClr val="D8B25C"/>
              </a:buClr>
              <a:buSzPct val="6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5pPr>
            <a:lvl6pPr marL="2097075" indent="-227943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6pPr>
            <a:lvl7pPr marL="2370609" indent="-227943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7pPr>
            <a:lvl8pPr marL="2644139" indent="-227943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8pPr>
            <a:lvl9pPr marL="2917670" indent="-227943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45" b="0" i="0">
                <a:latin typeface="+mj-lt"/>
                <a:cs typeface="Calibri" panose="020F0502020204030204" pitchFamily="34" charset="0"/>
              </a:rPr>
              <a:t>(</a:t>
            </a:r>
            <a:r>
              <a:rPr lang="en-US" sz="1045" b="0" i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rPr>
              <a:t>value created by solving the problems</a:t>
            </a:r>
            <a:r>
              <a:rPr lang="en-US" sz="1045" b="0" i="0">
                <a:latin typeface="+mj-lt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48FC45-3EB9-E0AE-2A80-9253A4648D67}"/>
              </a:ext>
            </a:extLst>
          </p:cNvPr>
          <p:cNvSpPr txBox="1"/>
          <p:nvPr/>
        </p:nvSpPr>
        <p:spPr>
          <a:xfrm>
            <a:off x="6220743" y="1246242"/>
            <a:ext cx="1608988" cy="259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261" tIns="45632" rIns="91261" bIns="45632" numCol="1" anchor="t" anchorCtr="0" compatLnSpc="1">
            <a:prstTxWarp prst="textNoShape">
              <a:avLst/>
            </a:prstTxWarp>
            <a:noAutofit/>
          </a:bodyPr>
          <a:lstStyle>
            <a:lvl1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047" b="0" i="0" cap="none" spc="0">
                <a:ln w="0">
                  <a:noFill/>
                </a:ln>
                <a:latin typeface="+mn-ea"/>
                <a:ea typeface="+mn-ea"/>
                <a:cs typeface="Open Sans Light" pitchFamily="2" charset="0"/>
              </a:defRPr>
            </a:lvl1pPr>
            <a:lvl2pPr marL="364113" indent="0" eaLnBrk="1" hangingPunct="1">
              <a:spcBef>
                <a:spcPts val="55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799" b="0" i="0">
                <a:latin typeface="Calibri" panose="020F0502020204030204" pitchFamily="34" charset="0"/>
                <a:ea typeface="Open Sans Light" pitchFamily="2" charset="0"/>
                <a:cs typeface="Calibri" panose="020F0502020204030204" pitchFamily="34" charset="0"/>
              </a:defRPr>
            </a:lvl2pPr>
            <a:lvl3pPr marL="910284" indent="-226383" eaLnBrk="1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3pPr>
            <a:lvl4pPr marL="1366215" indent="-226383" eaLnBrk="1" hangingPunct="1">
              <a:spcBef>
                <a:spcPts val="400"/>
              </a:spcBef>
              <a:buClr>
                <a:srgbClr val="A5AB8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4pPr>
            <a:lvl5pPr marL="1822148" indent="-226383" eaLnBrk="1" hangingPunct="1">
              <a:spcBef>
                <a:spcPts val="400"/>
              </a:spcBef>
              <a:buClr>
                <a:srgbClr val="D8B25C"/>
              </a:buClr>
              <a:buSzPct val="6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5pPr>
            <a:lvl6pPr marL="2097075" indent="-227943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6pPr>
            <a:lvl7pPr marL="2370609" indent="-227943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7pPr>
            <a:lvl8pPr marL="2644139" indent="-227943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8pPr>
            <a:lvl9pPr marL="2917670" indent="-227943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45" b="0" i="0">
                <a:latin typeface="+mj-lt"/>
                <a:cs typeface="Calibri" panose="020F0502020204030204" pitchFamily="34" charset="0"/>
              </a:rPr>
              <a:t>(</a:t>
            </a:r>
            <a:r>
              <a:rPr lang="en-US" sz="1045" b="0" i="0" cap="none" spc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rPr>
              <a:t>group into themes</a:t>
            </a:r>
            <a:r>
              <a:rPr lang="en-US" sz="1045" b="0" i="0">
                <a:latin typeface="+mj-lt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8188843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fferentiation them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1135A-8838-2EB4-4A5A-7EED88E21A79}"/>
              </a:ext>
            </a:extLst>
          </p:cNvPr>
          <p:cNvSpPr/>
          <p:nvPr/>
        </p:nvSpPr>
        <p:spPr>
          <a:xfrm>
            <a:off x="218156" y="1253211"/>
            <a:ext cx="4956048" cy="35420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OUR PRODUCT’S DIFFERENTIATION</a:t>
            </a:r>
            <a:endParaRPr lang="en-US" sz="1045" b="0" i="0">
              <a:ln w="0">
                <a:noFill/>
              </a:ln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CF8C696-8201-7D27-7C48-690CEFE0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28AE261-CF9F-2592-3FA1-ABD6AC8F05D0}"/>
              </a:ext>
            </a:extLst>
          </p:cNvPr>
          <p:cNvSpPr txBox="1"/>
          <p:nvPr/>
        </p:nvSpPr>
        <p:spPr>
          <a:xfrm>
            <a:off x="609605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5EA946-6167-E4D6-44C6-19CB8C011A09}"/>
              </a:ext>
            </a:extLst>
          </p:cNvPr>
          <p:cNvSpPr/>
          <p:nvPr/>
        </p:nvSpPr>
        <p:spPr>
          <a:xfrm>
            <a:off x="332280" y="1521376"/>
            <a:ext cx="4710837" cy="32133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29EC9B-1EE1-A105-E5C4-C7FEE9BF2EA3}"/>
              </a:ext>
            </a:extLst>
          </p:cNvPr>
          <p:cNvSpPr/>
          <p:nvPr/>
        </p:nvSpPr>
        <p:spPr>
          <a:xfrm>
            <a:off x="211411" y="725746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1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OUR OFFERING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93CEE0-3D9D-20A2-6DF2-03B355D55860}"/>
              </a:ext>
            </a:extLst>
          </p:cNvPr>
          <p:cNvSpPr/>
          <p:nvPr/>
        </p:nvSpPr>
        <p:spPr>
          <a:xfrm>
            <a:off x="3186297" y="725746"/>
            <a:ext cx="286826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1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SEGMENT / PERSONA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771D3C-F62D-ED6F-AE67-7A27ECB252F9}"/>
              </a:ext>
            </a:extLst>
          </p:cNvPr>
          <p:cNvSpPr/>
          <p:nvPr/>
        </p:nvSpPr>
        <p:spPr>
          <a:xfrm>
            <a:off x="547345" y="202752"/>
            <a:ext cx="4899298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398" b="0" i="0">
                <a:latin typeface="+mj-lt"/>
                <a:ea typeface="+mj-ea"/>
                <a:cs typeface="Calibri" panose="020F0502020204030204" pitchFamily="34" charset="0"/>
              </a:rPr>
              <a:t>Differentiation Themes worksheet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730306CE-475C-4E20-3CC9-733C81B16B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3839" y="1521376"/>
            <a:ext cx="4689270" cy="3213308"/>
          </a:xfrm>
          <a:prstGeom prst="rect">
            <a:avLst/>
          </a:prstGeom>
        </p:spPr>
        <p:txBody>
          <a:bodyPr numCol="3" spcCol="182880">
            <a:normAutofit/>
          </a:bodyPr>
          <a:lstStyle>
            <a:lvl1pPr>
              <a:defRPr sz="1046">
                <a:latin typeface="+mn-ea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Unique capabilities and features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244645E-F36A-7DCB-B2BB-BBB9BDFB61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11411" y="945311"/>
            <a:ext cx="2864545" cy="237632"/>
          </a:xfr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ea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Product, service, release, model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70916F-E538-17AF-17F6-92F32BE2C48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190023" y="945311"/>
            <a:ext cx="2864545" cy="237632"/>
          </a:xfrm>
        </p:spPr>
        <p:txBody>
          <a:bodyPr>
            <a:noAutofit/>
          </a:bodyPr>
          <a:lstStyle>
            <a:lvl1pPr>
              <a:defRPr sz="1046">
                <a:latin typeface="+mn-ea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Persona name or target segment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3C9B9-DB73-96DA-2D91-B7BF1F73F7B1}"/>
              </a:ext>
            </a:extLst>
          </p:cNvPr>
          <p:cNvSpPr/>
          <p:nvPr/>
        </p:nvSpPr>
        <p:spPr>
          <a:xfrm>
            <a:off x="6053789" y="147461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A8D0DC6-3C3F-9B32-FDAA-B74F296D9B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3791" y="372713"/>
            <a:ext cx="2805404" cy="2319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6" b="0" i="0">
                <a:latin typeface="+mn-ea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CAE0B3-511E-19DD-8B51-4872B86CBE34}"/>
              </a:ext>
            </a:extLst>
          </p:cNvPr>
          <p:cNvSpPr/>
          <p:nvPr/>
        </p:nvSpPr>
        <p:spPr>
          <a:xfrm>
            <a:off x="5277088" y="1253211"/>
            <a:ext cx="3648767" cy="3538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45510" rIns="68264" bIns="45510" rtlCol="0" anchor="t" anchorCtr="0">
            <a:noAutofit/>
          </a:bodyPr>
          <a:lstStyle/>
          <a:p>
            <a:pPr lvl="0"/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DIFFERENTIATION THEMES</a:t>
            </a:r>
            <a:endParaRPr lang="en-US" sz="1045" b="0" i="0" cap="none" spc="0">
              <a:ln w="0">
                <a:noFill/>
              </a:ln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AE758C-D47A-3DA2-CE6D-694114A26AB5}"/>
              </a:ext>
            </a:extLst>
          </p:cNvPr>
          <p:cNvSpPr/>
          <p:nvPr/>
        </p:nvSpPr>
        <p:spPr>
          <a:xfrm>
            <a:off x="5363853" y="1521374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A1B22D-16FA-2624-BBD9-7A40DA2EDAB2}"/>
              </a:ext>
            </a:extLst>
          </p:cNvPr>
          <p:cNvSpPr/>
          <p:nvPr/>
        </p:nvSpPr>
        <p:spPr>
          <a:xfrm>
            <a:off x="5363853" y="2175943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D7FE3C-1E82-D31C-B31B-EA1300C88A44}"/>
              </a:ext>
            </a:extLst>
          </p:cNvPr>
          <p:cNvSpPr/>
          <p:nvPr/>
        </p:nvSpPr>
        <p:spPr>
          <a:xfrm>
            <a:off x="5363853" y="2830511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6B43F3-0DA7-9C73-703E-0E885663AF15}"/>
              </a:ext>
            </a:extLst>
          </p:cNvPr>
          <p:cNvSpPr/>
          <p:nvPr/>
        </p:nvSpPr>
        <p:spPr>
          <a:xfrm>
            <a:off x="5363853" y="3485081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207F80-31B6-5363-1B73-2DD26A963CA4}"/>
              </a:ext>
            </a:extLst>
          </p:cNvPr>
          <p:cNvSpPr/>
          <p:nvPr/>
        </p:nvSpPr>
        <p:spPr>
          <a:xfrm>
            <a:off x="5363853" y="4139651"/>
            <a:ext cx="3459118" cy="5943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345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BD85D32-B6E3-3A50-288E-2C2CC13187F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363853" y="1527387"/>
            <a:ext cx="3427560" cy="594359"/>
          </a:xfrm>
          <a:prstGeom prst="rect">
            <a:avLst/>
          </a:prstGeom>
        </p:spPr>
        <p:txBody>
          <a:bodyPr/>
          <a:lstStyle>
            <a:lvl1pPr>
              <a:defRPr sz="1046">
                <a:latin typeface="+mn-ea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lvl="0"/>
            <a:r>
              <a:rPr lang="en-US"/>
              <a:t>”I prefer…”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C91D45D-1A5A-4B22-0CBB-015502A627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63853" y="2180453"/>
            <a:ext cx="3427560" cy="594359"/>
          </a:xfrm>
          <a:prstGeom prst="rect">
            <a:avLst/>
          </a:prstGeo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ea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”I prefer…”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8FDDB267-2191-99DD-7B8F-5807A39DABB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363853" y="2833519"/>
            <a:ext cx="3427560" cy="594359"/>
          </a:xfrm>
          <a:prstGeom prst="rect">
            <a:avLst/>
          </a:prstGeo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ea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”I prefer…”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FE5EFA2-EC21-CC35-6B50-714A6CA1AD6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363853" y="3486585"/>
            <a:ext cx="3427560" cy="594359"/>
          </a:xfrm>
          <a:prstGeom prst="rect">
            <a:avLst/>
          </a:prstGeo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ea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”I prefer…”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22B0AD67-41C1-DA71-B79F-7AB9C40DB6E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63853" y="4139651"/>
            <a:ext cx="3427560" cy="594359"/>
          </a:xfrm>
          <a:prstGeom prst="rect">
            <a:avLst/>
          </a:prstGeom>
        </p:spPr>
        <p:txBody>
          <a:bodyPr/>
          <a:lstStyle>
            <a:lvl1pPr marL="0" marR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046">
                <a:latin typeface="+mn-ea"/>
                <a:ea typeface="+mn-ea"/>
              </a:defRPr>
            </a:lvl1pPr>
            <a:lvl2pPr>
              <a:defRPr sz="995">
                <a:latin typeface="+mj-lt"/>
              </a:defRPr>
            </a:lvl2pPr>
            <a:lvl3pPr>
              <a:defRPr sz="995">
                <a:latin typeface="+mj-lt"/>
              </a:defRPr>
            </a:lvl3pPr>
            <a:lvl4pPr>
              <a:defRPr sz="995">
                <a:latin typeface="+mj-lt"/>
              </a:defRPr>
            </a:lvl4pPr>
            <a:lvl5pPr>
              <a:defRPr sz="995">
                <a:latin typeface="+mj-lt"/>
              </a:defRPr>
            </a:lvl5pPr>
          </a:lstStyle>
          <a:p>
            <a:pPr marL="0" marR="0" lvl="0" indent="0" algn="l" defTabSz="910225" rtl="0" eaLnBrk="1" fontAlgn="base" latinLnBrk="0" hangingPunct="1">
              <a:lnSpc>
                <a:spcPct val="100000"/>
              </a:lnSpc>
              <a:spcBef>
                <a:spcPts val="69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”I prefer…”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0F48060-6DD9-830B-90AE-97860560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8" y="4906308"/>
            <a:ext cx="511521" cy="180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2EDE0E-376F-102F-FE1F-3D31FCB6C525}"/>
              </a:ext>
            </a:extLst>
          </p:cNvPr>
          <p:cNvSpPr txBox="1"/>
          <p:nvPr/>
        </p:nvSpPr>
        <p:spPr>
          <a:xfrm>
            <a:off x="2228839" y="1245171"/>
            <a:ext cx="2630321" cy="259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261" tIns="45632" rIns="91261" bIns="45632" numCol="1" anchor="t" anchorCtr="0" compatLnSpc="1">
            <a:prstTxWarp prst="textNoShape">
              <a:avLst/>
            </a:prstTxWarp>
            <a:noAutofit/>
          </a:bodyPr>
          <a:lstStyle>
            <a:lvl1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047" b="0" i="0" cap="none" spc="0">
                <a:ln w="0">
                  <a:noFill/>
                </a:ln>
                <a:latin typeface="+mn-ea"/>
                <a:ea typeface="+mn-ea"/>
                <a:cs typeface="Open Sans Light" pitchFamily="2" charset="0"/>
              </a:defRPr>
            </a:lvl1pPr>
            <a:lvl2pPr marL="364113" indent="0" eaLnBrk="1" hangingPunct="1">
              <a:spcBef>
                <a:spcPts val="55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799" b="0" i="0">
                <a:latin typeface="Calibri" panose="020F0502020204030204" pitchFamily="34" charset="0"/>
                <a:ea typeface="Open Sans Light" pitchFamily="2" charset="0"/>
                <a:cs typeface="Calibri" panose="020F0502020204030204" pitchFamily="34" charset="0"/>
              </a:defRPr>
            </a:lvl2pPr>
            <a:lvl3pPr marL="910284" indent="-226383" eaLnBrk="1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3pPr>
            <a:lvl4pPr marL="1366215" indent="-226383" eaLnBrk="1" hangingPunct="1">
              <a:spcBef>
                <a:spcPts val="400"/>
              </a:spcBef>
              <a:buClr>
                <a:srgbClr val="A5AB8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4pPr>
            <a:lvl5pPr marL="1822148" indent="-226383" eaLnBrk="1" hangingPunct="1">
              <a:spcBef>
                <a:spcPts val="400"/>
              </a:spcBef>
              <a:buClr>
                <a:srgbClr val="D8B25C"/>
              </a:buClr>
              <a:buSzPct val="6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5pPr>
            <a:lvl6pPr marL="2097075" indent="-227943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6pPr>
            <a:lvl7pPr marL="2370609" indent="-227943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7pPr>
            <a:lvl8pPr marL="2644139" indent="-227943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8pPr>
            <a:lvl9pPr marL="2917670" indent="-227943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45" b="0" i="0">
                <a:latin typeface="+mj-lt"/>
                <a:cs typeface="Calibri" panose="020F0502020204030204" pitchFamily="34" charset="0"/>
              </a:rPr>
              <a:t>(</a:t>
            </a:r>
            <a:r>
              <a:rPr lang="en-US" sz="1045" b="0" i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rPr>
              <a:t>value created by solving the problems</a:t>
            </a:r>
            <a:r>
              <a:rPr lang="en-US" sz="1045" b="0" i="0">
                <a:latin typeface="+mj-lt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54A15-1D47-68D7-C99D-D5F2A13F33EE}"/>
              </a:ext>
            </a:extLst>
          </p:cNvPr>
          <p:cNvSpPr txBox="1"/>
          <p:nvPr/>
        </p:nvSpPr>
        <p:spPr>
          <a:xfrm>
            <a:off x="6869839" y="1245171"/>
            <a:ext cx="1608988" cy="259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261" tIns="45632" rIns="91261" bIns="45632" numCol="1" anchor="t" anchorCtr="0" compatLnSpc="1">
            <a:prstTxWarp prst="textNoShape">
              <a:avLst/>
            </a:prstTxWarp>
            <a:noAutofit/>
          </a:bodyPr>
          <a:lstStyle>
            <a:lvl1pPr marL="0" lvl="0" indent="0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047" b="0" i="0" cap="none" spc="0">
                <a:ln w="0">
                  <a:noFill/>
                </a:ln>
                <a:latin typeface="+mn-ea"/>
                <a:ea typeface="+mn-ea"/>
                <a:cs typeface="Open Sans Light" pitchFamily="2" charset="0"/>
              </a:defRPr>
            </a:lvl1pPr>
            <a:lvl2pPr marL="364113" indent="0" eaLnBrk="1" hangingPunct="1">
              <a:spcBef>
                <a:spcPts val="55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799" b="0" i="0">
                <a:latin typeface="Calibri" panose="020F0502020204030204" pitchFamily="34" charset="0"/>
                <a:ea typeface="Open Sans Light" pitchFamily="2" charset="0"/>
                <a:cs typeface="Calibri" panose="020F0502020204030204" pitchFamily="34" charset="0"/>
              </a:defRPr>
            </a:lvl2pPr>
            <a:lvl3pPr marL="910284" indent="-226383" eaLnBrk="1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3pPr>
            <a:lvl4pPr marL="1366215" indent="-226383" eaLnBrk="1" hangingPunct="1">
              <a:spcBef>
                <a:spcPts val="400"/>
              </a:spcBef>
              <a:buClr>
                <a:srgbClr val="A5AB81"/>
              </a:buClr>
              <a:buSzPct val="7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4pPr>
            <a:lvl5pPr marL="1822148" indent="-226383" eaLnBrk="1" hangingPunct="1">
              <a:spcBef>
                <a:spcPts val="400"/>
              </a:spcBef>
              <a:buClr>
                <a:srgbClr val="D8B25C"/>
              </a:buClr>
              <a:buSzPct val="65000"/>
              <a:buFont typeface="Wingdings" charset="0"/>
              <a:buChar char=""/>
              <a:defRPr sz="799">
                <a:solidFill>
                  <a:srgbClr val="595959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defRPr>
            </a:lvl5pPr>
            <a:lvl6pPr marL="2097075" indent="-227943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6pPr>
            <a:lvl7pPr marL="2370609" indent="-227943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7pPr>
            <a:lvl8pPr marL="2644139" indent="-227943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8pPr>
            <a:lvl9pPr marL="2917670" indent="-227943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795" baseline="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45" b="0" i="0">
                <a:latin typeface="+mj-lt"/>
                <a:cs typeface="Calibri" panose="020F0502020204030204" pitchFamily="34" charset="0"/>
              </a:rPr>
              <a:t>(</a:t>
            </a:r>
            <a:r>
              <a:rPr lang="en-US" sz="1045" b="0" i="0" cap="none" spc="0">
                <a:ln w="0">
                  <a:noFill/>
                </a:ln>
                <a:latin typeface="+mj-lt"/>
                <a:ea typeface="+mn-ea"/>
                <a:cs typeface="Calibri" panose="020F0502020204030204" pitchFamily="34" charset="0"/>
              </a:rPr>
              <a:t>group into themes</a:t>
            </a:r>
            <a:r>
              <a:rPr lang="en-US" sz="1045" b="0" i="0">
                <a:latin typeface="+mj-lt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2925430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blem va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76922BE-507B-781E-275B-DDFE868A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1" y="4906308"/>
            <a:ext cx="511521" cy="1801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F8C696-8201-7D27-7C48-690CEFE07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79"/>
            <a:ext cx="457200" cy="41148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9E65C128-F925-94A4-55E5-94EC73A956C3}"/>
              </a:ext>
            </a:extLst>
          </p:cNvPr>
          <p:cNvSpPr/>
          <p:nvPr/>
        </p:nvSpPr>
        <p:spPr>
          <a:xfrm>
            <a:off x="219790" y="631455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OUR OFFERING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A5F7E5A-A72E-EB94-6A32-F2A75AA87D0C}"/>
              </a:ext>
            </a:extLst>
          </p:cNvPr>
          <p:cNvSpPr/>
          <p:nvPr/>
        </p:nvSpPr>
        <p:spPr>
          <a:xfrm>
            <a:off x="3194673" y="631455"/>
            <a:ext cx="286826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SEGMENT / PERSONA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E554505A-E57C-3177-3318-D41AAE074E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2875" y="829908"/>
            <a:ext cx="2851461" cy="25089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Product for this document</a:t>
            </a:r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6A5C1C83-13BC-F15D-90A2-854ECF4D77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77363" y="829908"/>
            <a:ext cx="2789278" cy="25089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Primary segment or persona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75128C4-A289-F7E2-A599-10F94905B4C6}"/>
              </a:ext>
            </a:extLst>
          </p:cNvPr>
          <p:cNvSpPr/>
          <p:nvPr/>
        </p:nvSpPr>
        <p:spPr>
          <a:xfrm>
            <a:off x="221413" y="1197222"/>
            <a:ext cx="2864545" cy="36976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341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PROBLEM THEMES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59169-BB89-FB85-3F2B-68B12B0669F4}"/>
              </a:ext>
            </a:extLst>
          </p:cNvPr>
          <p:cNvSpPr/>
          <p:nvPr/>
        </p:nvSpPr>
        <p:spPr>
          <a:xfrm>
            <a:off x="547347" y="187132"/>
            <a:ext cx="4061561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2" b="0" i="0" kern="120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Problem Value worksheet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BE31A3-6E53-88D2-A243-553C4B67847E}"/>
              </a:ext>
            </a:extLst>
          </p:cNvPr>
          <p:cNvSpPr/>
          <p:nvPr/>
        </p:nvSpPr>
        <p:spPr>
          <a:xfrm>
            <a:off x="6142999" y="631455"/>
            <a:ext cx="2864545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pPr marL="0" marR="0" lvl="0" indent="0" algn="l" defTabSz="4550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>
                <a:latin typeface="+mj-lt"/>
                <a:ea typeface="+mj-ea"/>
              </a:rPr>
              <a:t>COMPETITIVE OFFERING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A994A8AA-1AD5-B053-7899-91521CE87EA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142989" y="829908"/>
            <a:ext cx="2851462" cy="25089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Product for this document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AA4F3A-C3C6-5A53-BF81-6BC5339E6E95}"/>
              </a:ext>
            </a:extLst>
          </p:cNvPr>
          <p:cNvSpPr/>
          <p:nvPr/>
        </p:nvSpPr>
        <p:spPr>
          <a:xfrm>
            <a:off x="302595" y="1576484"/>
            <a:ext cx="2669729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3257A8B-B23E-6703-0A6F-AF1C39213F01}"/>
              </a:ext>
            </a:extLst>
          </p:cNvPr>
          <p:cNvSpPr/>
          <p:nvPr/>
        </p:nvSpPr>
        <p:spPr>
          <a:xfrm>
            <a:off x="302595" y="2122843"/>
            <a:ext cx="2669729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269099D-931F-00A6-A85D-9B17AC8F144E}"/>
              </a:ext>
            </a:extLst>
          </p:cNvPr>
          <p:cNvSpPr/>
          <p:nvPr/>
        </p:nvSpPr>
        <p:spPr>
          <a:xfrm>
            <a:off x="302595" y="2669204"/>
            <a:ext cx="2669729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E3433C-F930-A8D4-6D94-88A87421E6F4}"/>
              </a:ext>
            </a:extLst>
          </p:cNvPr>
          <p:cNvSpPr/>
          <p:nvPr/>
        </p:nvSpPr>
        <p:spPr>
          <a:xfrm>
            <a:off x="302595" y="3215566"/>
            <a:ext cx="2669729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EA260D7-F7EF-EE3C-0CA3-9987DB7CECA7}"/>
              </a:ext>
            </a:extLst>
          </p:cNvPr>
          <p:cNvSpPr/>
          <p:nvPr/>
        </p:nvSpPr>
        <p:spPr>
          <a:xfrm>
            <a:off x="302595" y="3761926"/>
            <a:ext cx="2669729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CAC5EA8-8F32-454F-2ABF-9A765EA5D918}"/>
              </a:ext>
            </a:extLst>
          </p:cNvPr>
          <p:cNvSpPr/>
          <p:nvPr/>
        </p:nvSpPr>
        <p:spPr>
          <a:xfrm>
            <a:off x="302595" y="4308288"/>
            <a:ext cx="2669729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159" name="Text Placeholder 5">
            <a:extLst>
              <a:ext uri="{FF2B5EF4-FFF2-40B4-BE49-F238E27FC236}">
                <a16:creationId xmlns:a16="http://schemas.microsoft.com/office/drawing/2014/main" id="{CB120F87-07CA-576A-307F-33023A79CEA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02595" y="1601938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160" name="Text Placeholder 5">
            <a:extLst>
              <a:ext uri="{FF2B5EF4-FFF2-40B4-BE49-F238E27FC236}">
                <a16:creationId xmlns:a16="http://schemas.microsoft.com/office/drawing/2014/main" id="{C3DEEA70-C6EB-BA6A-130C-5E581ED21CA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02595" y="2146130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161" name="Text Placeholder 5">
            <a:extLst>
              <a:ext uri="{FF2B5EF4-FFF2-40B4-BE49-F238E27FC236}">
                <a16:creationId xmlns:a16="http://schemas.microsoft.com/office/drawing/2014/main" id="{922E8974-BF12-CD70-769A-2BEEA82349D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02595" y="2690323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162" name="Text Placeholder 5">
            <a:extLst>
              <a:ext uri="{FF2B5EF4-FFF2-40B4-BE49-F238E27FC236}">
                <a16:creationId xmlns:a16="http://schemas.microsoft.com/office/drawing/2014/main" id="{A943391B-3C52-8718-3B06-16AC8FE510E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02595" y="3234515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7AFDF15A-14FB-E184-6E91-96C6976A8FB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02595" y="3778709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F78AC569-0F74-4060-862E-E891E6A8EB2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02595" y="4322901"/>
            <a:ext cx="2618473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B660AAF-391D-B374-400F-A268DB21BBE1}"/>
              </a:ext>
            </a:extLst>
          </p:cNvPr>
          <p:cNvSpPr/>
          <p:nvPr/>
        </p:nvSpPr>
        <p:spPr>
          <a:xfrm>
            <a:off x="3194684" y="1200385"/>
            <a:ext cx="2863381" cy="36976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>
                <a:latin typeface="+mj-lt"/>
                <a:ea typeface="+mj-ea"/>
              </a:rPr>
              <a:t>WHY OUR SOLUTION IS VALUED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EB8BC1D-EF78-AB36-FAF8-A154DD5FB916}"/>
              </a:ext>
            </a:extLst>
          </p:cNvPr>
          <p:cNvSpPr/>
          <p:nvPr/>
        </p:nvSpPr>
        <p:spPr>
          <a:xfrm>
            <a:off x="3287973" y="1579645"/>
            <a:ext cx="2676803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F1DF7C2-675F-62CD-3451-FA09C9D1E750}"/>
              </a:ext>
            </a:extLst>
          </p:cNvPr>
          <p:cNvSpPr/>
          <p:nvPr/>
        </p:nvSpPr>
        <p:spPr>
          <a:xfrm>
            <a:off x="3287973" y="2126006"/>
            <a:ext cx="2676803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CD7D0A-582D-7676-751B-92BF731EFF70}"/>
              </a:ext>
            </a:extLst>
          </p:cNvPr>
          <p:cNvSpPr/>
          <p:nvPr/>
        </p:nvSpPr>
        <p:spPr>
          <a:xfrm>
            <a:off x="3287973" y="2672368"/>
            <a:ext cx="2676803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37DA6D9-4C3F-905A-A377-C543CED169BE}"/>
              </a:ext>
            </a:extLst>
          </p:cNvPr>
          <p:cNvSpPr/>
          <p:nvPr/>
        </p:nvSpPr>
        <p:spPr>
          <a:xfrm>
            <a:off x="3287973" y="3218728"/>
            <a:ext cx="2676803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825513C-1D37-800E-4810-F1FB61A4B22D}"/>
              </a:ext>
            </a:extLst>
          </p:cNvPr>
          <p:cNvSpPr/>
          <p:nvPr/>
        </p:nvSpPr>
        <p:spPr>
          <a:xfrm>
            <a:off x="3287973" y="3765090"/>
            <a:ext cx="2676803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D65475-685A-6A3A-442E-0FB8CBC8FE18}"/>
              </a:ext>
            </a:extLst>
          </p:cNvPr>
          <p:cNvSpPr/>
          <p:nvPr/>
        </p:nvSpPr>
        <p:spPr>
          <a:xfrm>
            <a:off x="3287973" y="4311450"/>
            <a:ext cx="2676803" cy="5057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019" tIns="45510" rIns="91019" bIns="45510" rtlCol="0" anchor="ctr">
            <a:normAutofit/>
          </a:bodyPr>
          <a:lstStyle/>
          <a:p>
            <a:pPr algn="ctr"/>
            <a:endParaRPr lang="en-US" sz="1199" b="0" cap="none" spc="0">
              <a:ln w="0">
                <a:noFill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257D576C-5C45-2E01-BC7E-3830A3E0079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313659" y="1605101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Value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76E72D89-6EBA-1E6E-4BC6-1BA3139C0BD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13659" y="2149292"/>
            <a:ext cx="2625412" cy="494910"/>
          </a:xfrm>
        </p:spPr>
        <p:txBody>
          <a:bodyPr>
            <a:normAutofit/>
          </a:bodyPr>
          <a:lstStyle>
            <a:lvl1pPr marL="0" marR="0" indent="0" algn="l" defTabSz="9102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02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Value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0F5A0336-5BD2-4713-8733-41ECFF70E10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13659" y="2693486"/>
            <a:ext cx="2625412" cy="494910"/>
          </a:xfrm>
        </p:spPr>
        <p:txBody>
          <a:bodyPr>
            <a:normAutofit/>
          </a:bodyPr>
          <a:lstStyle>
            <a:lvl1pPr marL="0" marR="0" indent="0" algn="l" defTabSz="9102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02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Value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C6C13E7C-B07E-9C79-8D50-9079CC1B5280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313659" y="3237679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Value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290634F-8311-518D-D095-7E470997D86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313659" y="3781872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Value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D82023F8-D631-4FDD-368F-1C06D549E087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313659" y="4326064"/>
            <a:ext cx="2625412" cy="49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Value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3B83FFE-D64D-A731-1F7C-46A4E4793B88}"/>
              </a:ext>
            </a:extLst>
          </p:cNvPr>
          <p:cNvSpPr/>
          <p:nvPr/>
        </p:nvSpPr>
        <p:spPr>
          <a:xfrm>
            <a:off x="6142989" y="1208633"/>
            <a:ext cx="2851462" cy="36976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68264" tIns="34131" rIns="68264" bIns="34131" rtlCol="0" anchor="t" anchorCtr="0">
            <a:noAutofit/>
          </a:bodyPr>
          <a:lstStyle/>
          <a:p>
            <a:pPr marL="0" marR="0" lvl="0" indent="0" algn="l" defTabSz="341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45" b="0" i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rPr>
              <a:t>SCORING (1 to 5, where 1=low)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6EF44-E596-66DC-75A0-6E68F2C99A02}"/>
              </a:ext>
            </a:extLst>
          </p:cNvPr>
          <p:cNvGrpSpPr/>
          <p:nvPr/>
        </p:nvGrpSpPr>
        <p:grpSpPr>
          <a:xfrm>
            <a:off x="7626666" y="1576479"/>
            <a:ext cx="566410" cy="3237556"/>
            <a:chOff x="7247327" y="1576477"/>
            <a:chExt cx="722527" cy="3237556"/>
          </a:xfrm>
          <a:solidFill>
            <a:schemeClr val="bg2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C7C6384-93EA-3873-C52E-A8963FA8CEBA}"/>
                </a:ext>
              </a:extLst>
            </p:cNvPr>
            <p:cNvSpPr/>
            <p:nvPr/>
          </p:nvSpPr>
          <p:spPr>
            <a:xfrm>
              <a:off x="7247327" y="1576477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0F6AC1F-32CB-489C-6B09-E83E2EE0B6F4}"/>
                </a:ext>
              </a:extLst>
            </p:cNvPr>
            <p:cNvSpPr/>
            <p:nvPr/>
          </p:nvSpPr>
          <p:spPr>
            <a:xfrm>
              <a:off x="7247327" y="2122838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5177AB3-7809-B5E3-176A-6A0B76258437}"/>
                </a:ext>
              </a:extLst>
            </p:cNvPr>
            <p:cNvSpPr/>
            <p:nvPr/>
          </p:nvSpPr>
          <p:spPr>
            <a:xfrm>
              <a:off x="7247327" y="2669199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9E87B5F-164F-46BB-B5BA-1A2A4ED4DE23}"/>
                </a:ext>
              </a:extLst>
            </p:cNvPr>
            <p:cNvSpPr/>
            <p:nvPr/>
          </p:nvSpPr>
          <p:spPr>
            <a:xfrm>
              <a:off x="7247327" y="3215560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1EF355B-D57C-1E8B-DF04-C72D588AC4AD}"/>
                </a:ext>
              </a:extLst>
            </p:cNvPr>
            <p:cNvSpPr/>
            <p:nvPr/>
          </p:nvSpPr>
          <p:spPr>
            <a:xfrm>
              <a:off x="7247327" y="3761921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760763B-B10A-0725-E3EC-068EBD7C7BAE}"/>
                </a:ext>
              </a:extLst>
            </p:cNvPr>
            <p:cNvSpPr/>
            <p:nvPr/>
          </p:nvSpPr>
          <p:spPr>
            <a:xfrm>
              <a:off x="7247327" y="4308282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A9940D-4307-3643-0A60-D74218825B2C}"/>
              </a:ext>
            </a:extLst>
          </p:cNvPr>
          <p:cNvGrpSpPr/>
          <p:nvPr/>
        </p:nvGrpSpPr>
        <p:grpSpPr>
          <a:xfrm>
            <a:off x="8326023" y="1576479"/>
            <a:ext cx="566410" cy="3237556"/>
            <a:chOff x="8188609" y="1576477"/>
            <a:chExt cx="722527" cy="3237556"/>
          </a:xfrm>
          <a:solidFill>
            <a:schemeClr val="bg2"/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804ED77-B7E0-56D4-3CC5-921F27A9A30B}"/>
                </a:ext>
              </a:extLst>
            </p:cNvPr>
            <p:cNvSpPr/>
            <p:nvPr/>
          </p:nvSpPr>
          <p:spPr>
            <a:xfrm>
              <a:off x="8188609" y="1576477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C920F6-DFF9-6586-C554-DABF5C84299F}"/>
                </a:ext>
              </a:extLst>
            </p:cNvPr>
            <p:cNvSpPr/>
            <p:nvPr/>
          </p:nvSpPr>
          <p:spPr>
            <a:xfrm>
              <a:off x="8188609" y="2122838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1FD9211-8095-194B-9334-BAA4D9E5922A}"/>
                </a:ext>
              </a:extLst>
            </p:cNvPr>
            <p:cNvSpPr/>
            <p:nvPr/>
          </p:nvSpPr>
          <p:spPr>
            <a:xfrm>
              <a:off x="8188609" y="2669199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86CAD19-AD10-84F0-A083-ACB57E3F4BE8}"/>
                </a:ext>
              </a:extLst>
            </p:cNvPr>
            <p:cNvSpPr/>
            <p:nvPr/>
          </p:nvSpPr>
          <p:spPr>
            <a:xfrm>
              <a:off x="8188609" y="3215560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DAC7F8A-6DF9-B2CA-F35C-3B0432D72FBE}"/>
                </a:ext>
              </a:extLst>
            </p:cNvPr>
            <p:cNvSpPr/>
            <p:nvPr/>
          </p:nvSpPr>
          <p:spPr>
            <a:xfrm>
              <a:off x="8188609" y="3761921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61522E7-D4E2-AA19-D48C-A055AA2E1883}"/>
                </a:ext>
              </a:extLst>
            </p:cNvPr>
            <p:cNvSpPr/>
            <p:nvPr/>
          </p:nvSpPr>
          <p:spPr>
            <a:xfrm>
              <a:off x="8188609" y="4308282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CA80B3-63DA-56B7-36CD-3DF03DAA4260}"/>
              </a:ext>
            </a:extLst>
          </p:cNvPr>
          <p:cNvGrpSpPr/>
          <p:nvPr/>
        </p:nvGrpSpPr>
        <p:grpSpPr>
          <a:xfrm>
            <a:off x="6227949" y="1576479"/>
            <a:ext cx="566410" cy="3237556"/>
            <a:chOff x="5279520" y="1581836"/>
            <a:chExt cx="722527" cy="3237556"/>
          </a:xfrm>
          <a:solidFill>
            <a:schemeClr val="bg2"/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517CDEB-A5DA-F373-E911-B90060BDCD31}"/>
                </a:ext>
              </a:extLst>
            </p:cNvPr>
            <p:cNvSpPr/>
            <p:nvPr/>
          </p:nvSpPr>
          <p:spPr>
            <a:xfrm>
              <a:off x="5279520" y="1581836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9981AAB-B2F6-5579-838C-C483AED5DAF7}"/>
                </a:ext>
              </a:extLst>
            </p:cNvPr>
            <p:cNvSpPr/>
            <p:nvPr/>
          </p:nvSpPr>
          <p:spPr>
            <a:xfrm>
              <a:off x="5279520" y="2128197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451398B-D5D3-6A81-2CAC-86F588336592}"/>
                </a:ext>
              </a:extLst>
            </p:cNvPr>
            <p:cNvSpPr/>
            <p:nvPr/>
          </p:nvSpPr>
          <p:spPr>
            <a:xfrm>
              <a:off x="5279520" y="2674558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CD3093B-8264-9696-A551-3E88B3F73402}"/>
                </a:ext>
              </a:extLst>
            </p:cNvPr>
            <p:cNvSpPr/>
            <p:nvPr/>
          </p:nvSpPr>
          <p:spPr>
            <a:xfrm>
              <a:off x="5279520" y="3220919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2DB4EBA-C940-29FA-B22B-8D82AC4E7C2F}"/>
                </a:ext>
              </a:extLst>
            </p:cNvPr>
            <p:cNvSpPr/>
            <p:nvPr/>
          </p:nvSpPr>
          <p:spPr>
            <a:xfrm>
              <a:off x="5279520" y="3767280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67DABCB-D9F3-0D15-5B26-DD9DAB7335F2}"/>
                </a:ext>
              </a:extLst>
            </p:cNvPr>
            <p:cNvSpPr/>
            <p:nvPr/>
          </p:nvSpPr>
          <p:spPr>
            <a:xfrm>
              <a:off x="5279520" y="4313641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2E192C-4FF2-91C7-220F-EEA80E5D16E7}"/>
              </a:ext>
            </a:extLst>
          </p:cNvPr>
          <p:cNvGrpSpPr/>
          <p:nvPr/>
        </p:nvGrpSpPr>
        <p:grpSpPr>
          <a:xfrm>
            <a:off x="6927309" y="1576479"/>
            <a:ext cx="566410" cy="3237556"/>
            <a:chOff x="6306045" y="1583418"/>
            <a:chExt cx="722527" cy="3237556"/>
          </a:xfrm>
          <a:solidFill>
            <a:schemeClr val="bg2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F9D7422-770D-B95C-A961-A841254E00D7}"/>
                </a:ext>
              </a:extLst>
            </p:cNvPr>
            <p:cNvSpPr/>
            <p:nvPr/>
          </p:nvSpPr>
          <p:spPr>
            <a:xfrm>
              <a:off x="6306045" y="1583418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BD118D9-B65E-45C3-5278-30E38A527986}"/>
                </a:ext>
              </a:extLst>
            </p:cNvPr>
            <p:cNvSpPr/>
            <p:nvPr/>
          </p:nvSpPr>
          <p:spPr>
            <a:xfrm>
              <a:off x="6306045" y="2129779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96228B-FD72-3475-20FC-A4E87CD5496D}"/>
                </a:ext>
              </a:extLst>
            </p:cNvPr>
            <p:cNvSpPr/>
            <p:nvPr/>
          </p:nvSpPr>
          <p:spPr>
            <a:xfrm>
              <a:off x="6306045" y="2676140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CD39E12-5219-0DBB-79F0-6250A8376CF6}"/>
                </a:ext>
              </a:extLst>
            </p:cNvPr>
            <p:cNvSpPr/>
            <p:nvPr/>
          </p:nvSpPr>
          <p:spPr>
            <a:xfrm>
              <a:off x="6306045" y="3222501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9E1B089-AE38-4483-3FBF-98D7D4181FAC}"/>
                </a:ext>
              </a:extLst>
            </p:cNvPr>
            <p:cNvSpPr/>
            <p:nvPr/>
          </p:nvSpPr>
          <p:spPr>
            <a:xfrm>
              <a:off x="6306045" y="3768862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E802A20-09D7-7768-E09D-27D32E370175}"/>
                </a:ext>
              </a:extLst>
            </p:cNvPr>
            <p:cNvSpPr/>
            <p:nvPr/>
          </p:nvSpPr>
          <p:spPr>
            <a:xfrm>
              <a:off x="6306045" y="4315223"/>
              <a:ext cx="722527" cy="5057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 sz="1199" b="0" cap="none" spc="0">
                <a:ln w="0">
                  <a:noFill/>
                </a:ln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BBBD18A-D4CA-304E-F610-43E9AF624F3E}"/>
              </a:ext>
            </a:extLst>
          </p:cNvPr>
          <p:cNvSpPr/>
          <p:nvPr/>
        </p:nvSpPr>
        <p:spPr>
          <a:xfrm>
            <a:off x="6929524" y="1366952"/>
            <a:ext cx="559760" cy="2303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896" b="0" i="0">
                <a:latin typeface="+mj-lt"/>
                <a:ea typeface="+mj-ea"/>
              </a:rPr>
              <a:t>OURS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73D1C3-FF26-9689-BEFE-95DEF4338E6C}"/>
              </a:ext>
            </a:extLst>
          </p:cNvPr>
          <p:cNvSpPr/>
          <p:nvPr/>
        </p:nvSpPr>
        <p:spPr>
          <a:xfrm>
            <a:off x="7624457" y="1366952"/>
            <a:ext cx="568625" cy="2303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896" b="0" i="0">
                <a:latin typeface="+mj-lt"/>
                <a:ea typeface="+mj-ea"/>
              </a:rPr>
              <a:t>THEIRS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5A4C512-5CBF-C596-D05D-AD531578EB4D}"/>
              </a:ext>
            </a:extLst>
          </p:cNvPr>
          <p:cNvSpPr/>
          <p:nvPr/>
        </p:nvSpPr>
        <p:spPr>
          <a:xfrm>
            <a:off x="7476836" y="1355512"/>
            <a:ext cx="171489" cy="2532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45" b="0" i="0">
                <a:latin typeface="+mj-ea"/>
                <a:ea typeface="+mj-ea"/>
              </a:rPr>
              <a:t>-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619DF7D-5D85-00BC-5A71-A7246A2DFEB4}"/>
              </a:ext>
            </a:extLst>
          </p:cNvPr>
          <p:cNvSpPr/>
          <p:nvPr/>
        </p:nvSpPr>
        <p:spPr>
          <a:xfrm>
            <a:off x="8173999" y="1355512"/>
            <a:ext cx="171489" cy="2532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45" b="0" i="0">
                <a:latin typeface="+mj-ea"/>
                <a:ea typeface="+mj-ea"/>
              </a:rPr>
              <a:t>=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E9361F5-D7F6-5161-BE1B-1737A909792A}"/>
              </a:ext>
            </a:extLst>
          </p:cNvPr>
          <p:cNvSpPr/>
          <p:nvPr/>
        </p:nvSpPr>
        <p:spPr>
          <a:xfrm>
            <a:off x="8328246" y="1366952"/>
            <a:ext cx="566409" cy="2303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896" b="0" i="0">
                <a:latin typeface="+mj-lt"/>
                <a:ea typeface="+mj-ea"/>
              </a:rPr>
              <a:t>SCORE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A9D28E7-9005-FA0D-A149-4C3C4BB3FB84}"/>
              </a:ext>
            </a:extLst>
          </p:cNvPr>
          <p:cNvSpPr/>
          <p:nvPr/>
        </p:nvSpPr>
        <p:spPr>
          <a:xfrm>
            <a:off x="6223527" y="1366952"/>
            <a:ext cx="568625" cy="2303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896" b="0" i="0">
                <a:latin typeface="+mj-lt"/>
                <a:ea typeface="+mj-ea"/>
              </a:rPr>
              <a:t>VALUE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B3DF364-63FB-6C8D-27D1-73916DE477E1}"/>
              </a:ext>
            </a:extLst>
          </p:cNvPr>
          <p:cNvSpPr/>
          <p:nvPr/>
        </p:nvSpPr>
        <p:spPr>
          <a:xfrm>
            <a:off x="6778017" y="1355512"/>
            <a:ext cx="171489" cy="2532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45" b="0" i="0">
                <a:latin typeface="+mj-ea"/>
                <a:ea typeface="+mj-ea"/>
              </a:rPr>
              <a:t>+</a:t>
            </a:r>
          </a:p>
        </p:txBody>
      </p:sp>
      <p:sp>
        <p:nvSpPr>
          <p:cNvPr id="121" name="Text Placeholder 5">
            <a:extLst>
              <a:ext uri="{FF2B5EF4-FFF2-40B4-BE49-F238E27FC236}">
                <a16:creationId xmlns:a16="http://schemas.microsoft.com/office/drawing/2014/main" id="{C409FC66-C941-73EF-2EFB-CFAC1139AA2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44109" y="15873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2" name="Text Placeholder 5">
            <a:extLst>
              <a:ext uri="{FF2B5EF4-FFF2-40B4-BE49-F238E27FC236}">
                <a16:creationId xmlns:a16="http://schemas.microsoft.com/office/drawing/2014/main" id="{A704C004-5066-9F95-5E1E-D61C0E69554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941679" y="1587318"/>
            <a:ext cx="555610" cy="494910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3" name="Text Placeholder 5">
            <a:extLst>
              <a:ext uri="{FF2B5EF4-FFF2-40B4-BE49-F238E27FC236}">
                <a16:creationId xmlns:a16="http://schemas.microsoft.com/office/drawing/2014/main" id="{231BE195-8ECE-27E7-E7C3-9AA66BC0A29F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639251" y="15873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4" name="Text Placeholder 5">
            <a:extLst>
              <a:ext uri="{FF2B5EF4-FFF2-40B4-BE49-F238E27FC236}">
                <a16:creationId xmlns:a16="http://schemas.microsoft.com/office/drawing/2014/main" id="{9C663936-1A85-8F7D-E63E-0262F8F831C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336823" y="15873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5" name="Text Placeholder 5">
            <a:extLst>
              <a:ext uri="{FF2B5EF4-FFF2-40B4-BE49-F238E27FC236}">
                <a16:creationId xmlns:a16="http://schemas.microsoft.com/office/drawing/2014/main" id="{D39ABA2A-2493-4826-CD87-88CB25982C7E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44109" y="21330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6" name="Text Placeholder 5">
            <a:extLst>
              <a:ext uri="{FF2B5EF4-FFF2-40B4-BE49-F238E27FC236}">
                <a16:creationId xmlns:a16="http://schemas.microsoft.com/office/drawing/2014/main" id="{362CBF47-2DAB-75AA-7BB8-EE27ECDA31D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941679" y="2133018"/>
            <a:ext cx="555610" cy="494910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7" name="Text Placeholder 5">
            <a:extLst>
              <a:ext uri="{FF2B5EF4-FFF2-40B4-BE49-F238E27FC236}">
                <a16:creationId xmlns:a16="http://schemas.microsoft.com/office/drawing/2014/main" id="{7E185F61-4E21-23F8-D673-A97BDFD87F9A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639251" y="21330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8" name="Text Placeholder 5">
            <a:extLst>
              <a:ext uri="{FF2B5EF4-FFF2-40B4-BE49-F238E27FC236}">
                <a16:creationId xmlns:a16="http://schemas.microsoft.com/office/drawing/2014/main" id="{29DFDC13-E91E-DDEC-33DF-9EBFE85E32A5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336823" y="21330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9" name="Text Placeholder 5">
            <a:extLst>
              <a:ext uri="{FF2B5EF4-FFF2-40B4-BE49-F238E27FC236}">
                <a16:creationId xmlns:a16="http://schemas.microsoft.com/office/drawing/2014/main" id="{AD95DFE7-8B2A-7973-A2AC-3B728B07938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244109" y="26787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35" name="Text Placeholder 5">
            <a:extLst>
              <a:ext uri="{FF2B5EF4-FFF2-40B4-BE49-F238E27FC236}">
                <a16:creationId xmlns:a16="http://schemas.microsoft.com/office/drawing/2014/main" id="{E07A5038-5BBB-A123-3913-967C757430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941679" y="2678718"/>
            <a:ext cx="555610" cy="494910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1" name="Text Placeholder 5">
            <a:extLst>
              <a:ext uri="{FF2B5EF4-FFF2-40B4-BE49-F238E27FC236}">
                <a16:creationId xmlns:a16="http://schemas.microsoft.com/office/drawing/2014/main" id="{EA837554-0620-2EF7-C5C7-33E5AE433E32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639251" y="26787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7" name="Text Placeholder 5">
            <a:extLst>
              <a:ext uri="{FF2B5EF4-FFF2-40B4-BE49-F238E27FC236}">
                <a16:creationId xmlns:a16="http://schemas.microsoft.com/office/drawing/2014/main" id="{0E6661D9-0326-5CE4-EF17-717289E25E50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336823" y="26787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3" name="Text Placeholder 5">
            <a:extLst>
              <a:ext uri="{FF2B5EF4-FFF2-40B4-BE49-F238E27FC236}">
                <a16:creationId xmlns:a16="http://schemas.microsoft.com/office/drawing/2014/main" id="{C752F481-E300-B7D4-F6DE-2ECB95BCC138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244109" y="32244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C4804D7F-21AF-7AB8-118B-35EA9A99158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941679" y="3224418"/>
            <a:ext cx="555610" cy="494910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91992EFE-068A-CAB4-C2AA-020E9198CF0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7639251" y="32244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3CEFCBAC-7128-5478-76CA-7AC6AE49401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336823" y="32244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80064C58-CB3B-69DA-109A-B37D4A6A8B84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44109" y="37701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995EA300-0CCC-E96A-EB77-213E7396197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941679" y="3770118"/>
            <a:ext cx="555610" cy="494910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79609B6F-34F9-FB18-5A2E-A0BFE01AC5A5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7639251" y="37701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1455656D-40AD-6D43-76A3-F584D50FD0B0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336823" y="37701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06F4543B-0FD1-3D03-AA89-51B483B81995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6244109" y="43158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805C1B22-D639-F8CB-A58B-C1C702D8022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941679" y="4315818"/>
            <a:ext cx="555610" cy="494910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15024781-3A6F-5329-66FA-D5414BE4E32F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7639251" y="43158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63FAC5CA-50B5-8F34-2F18-47E69AF9D370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336823" y="4315818"/>
            <a:ext cx="555610" cy="49491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9C737FE-7A43-791B-A72C-348C652C479E}"/>
              </a:ext>
            </a:extLst>
          </p:cNvPr>
          <p:cNvSpPr/>
          <p:nvPr/>
        </p:nvSpPr>
        <p:spPr>
          <a:xfrm>
            <a:off x="6142988" y="113369"/>
            <a:ext cx="2872056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91019" tIns="45510" rIns="91019" bIns="45510" rtlCol="0" anchor="t" anchorCtr="0">
            <a:noAutofit/>
          </a:bodyPr>
          <a:lstStyle/>
          <a:p>
            <a:r>
              <a:rPr lang="en-US" sz="1045" b="0" i="0" cap="none" spc="0">
                <a:ln w="0">
                  <a:noFill/>
                </a:ln>
                <a:latin typeface="+mj-lt"/>
                <a:ea typeface="+mj-ea"/>
                <a:cs typeface="Calibri" panose="020F0502020204030204" pitchFamily="34" charset="0"/>
              </a:rPr>
              <a:t>WRITTEN BY</a:t>
            </a:r>
          </a:p>
        </p:txBody>
      </p:sp>
      <p:sp>
        <p:nvSpPr>
          <p:cNvPr id="120" name="Text Placeholder 5">
            <a:extLst>
              <a:ext uri="{FF2B5EF4-FFF2-40B4-BE49-F238E27FC236}">
                <a16:creationId xmlns:a16="http://schemas.microsoft.com/office/drawing/2014/main" id="{6121B481-8224-F7C8-5656-30A8DA1121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42990" y="311023"/>
            <a:ext cx="2805404" cy="25954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45" b="0" i="0">
                <a:latin typeface="+mn-lt"/>
                <a:ea typeface="+mn-ea"/>
                <a:cs typeface="Calibri" panose="020F0502020204030204" pitchFamily="34" charset="0"/>
              </a:defRPr>
            </a:lvl1pPr>
            <a:lvl2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797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Author and date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19B13E3-784C-CFA7-C4E7-767D68B5BB95}"/>
              </a:ext>
            </a:extLst>
          </p:cNvPr>
          <p:cNvSpPr txBox="1"/>
          <p:nvPr/>
        </p:nvSpPr>
        <p:spPr>
          <a:xfrm>
            <a:off x="609607" y="4893410"/>
            <a:ext cx="6054863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7" b="0" i="0" dirty="0" err="1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7" b="0" i="0" dirty="0">
                <a:solidFill>
                  <a:schemeClr val="tx1"/>
                </a:solidFill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376825399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CHNICAL TEMPLATE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BFB17-5D38-3541-945A-FA84B59EC612}"/>
              </a:ext>
            </a:extLst>
          </p:cNvPr>
          <p:cNvSpPr txBox="1"/>
          <p:nvPr/>
        </p:nvSpPr>
        <p:spPr>
          <a:xfrm>
            <a:off x="4114800" y="1828800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5995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3724374285"/>
      </p:ext>
    </p:extLst>
  </p:cSld>
  <p:clrMapOvr>
    <a:masterClrMapping/>
  </p:clrMapOvr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DEAS workshee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992FB13-E407-50D6-CD6B-CB22DCFC0AE7}"/>
              </a:ext>
            </a:extLst>
          </p:cNvPr>
          <p:cNvSpPr/>
          <p:nvPr/>
        </p:nvSpPr>
        <p:spPr>
          <a:xfrm>
            <a:off x="3287593" y="193181"/>
            <a:ext cx="2560320" cy="50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270" tIns="45636" rIns="91270" bIns="45636" rtlCol="0" anchor="t">
            <a:noAutofit/>
          </a:bodyPr>
          <a:lstStyle/>
          <a:p>
            <a:pPr algn="l"/>
            <a:r>
              <a:rPr lang="en-US" sz="1048" b="0" cap="none" spc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IDEA or STORY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D27386-D6DB-A8E1-2B38-B9BC0D478DF0}"/>
              </a:ext>
            </a:extLst>
          </p:cNvPr>
          <p:cNvSpPr/>
          <p:nvPr/>
        </p:nvSpPr>
        <p:spPr>
          <a:xfrm>
            <a:off x="5972175" y="193181"/>
            <a:ext cx="2560320" cy="50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270" tIns="45636" rIns="91270" bIns="45636" rtlCol="0" anchor="t">
            <a:noAutofit/>
          </a:bodyPr>
          <a:lstStyle/>
          <a:p>
            <a:pPr algn="l"/>
            <a:r>
              <a:rPr lang="en-US" sz="104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  <a:ea typeface="+mj-ea"/>
              </a:rPr>
              <a:t>SCORE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41C9C9-072E-0945-B03B-1D39AD4FDD4D}"/>
              </a:ext>
            </a:extLst>
          </p:cNvPr>
          <p:cNvSpPr/>
          <p:nvPr/>
        </p:nvSpPr>
        <p:spPr>
          <a:xfrm>
            <a:off x="609600" y="795217"/>
            <a:ext cx="2560320" cy="1866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 rtl="0" fontAlgn="ctr"/>
            <a:r>
              <a:rPr lang="en-US" sz="1048" b="0" i="0" u="none" strike="noStrike" dirty="0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IMPACT OF PROBLEM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4452AC-ABE2-8146-A7B9-CC41E42B6B24}"/>
              </a:ext>
            </a:extLst>
          </p:cNvPr>
          <p:cNvSpPr/>
          <p:nvPr/>
        </p:nvSpPr>
        <p:spPr>
          <a:xfrm>
            <a:off x="3291046" y="795217"/>
            <a:ext cx="2560320" cy="1866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 rtl="0" fontAlgn="ctr"/>
            <a:r>
              <a:rPr lang="en-US" sz="1048" b="0" i="0" u="none" strike="noStrike" dirty="0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DISSATISFACTION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0A43B-C913-114C-9CB5-BB9A4DC619B0}"/>
              </a:ext>
            </a:extLst>
          </p:cNvPr>
          <p:cNvSpPr/>
          <p:nvPr/>
        </p:nvSpPr>
        <p:spPr>
          <a:xfrm>
            <a:off x="5981833" y="795215"/>
            <a:ext cx="2560320" cy="1866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/>
            <a:r>
              <a:rPr lang="en-US" sz="1048" b="0" i="0" u="none" strike="noStrike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EVIDENCE</a:t>
            </a:r>
            <a:endParaRPr lang="en-US" sz="1048" b="1" i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4F233E-3C5F-B24B-BB19-AEF5BAC9C5A3}"/>
              </a:ext>
            </a:extLst>
          </p:cNvPr>
          <p:cNvSpPr/>
          <p:nvPr/>
        </p:nvSpPr>
        <p:spPr>
          <a:xfrm>
            <a:off x="609600" y="2764914"/>
            <a:ext cx="2560320" cy="1918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 rtl="0" fontAlgn="ctr"/>
            <a:r>
              <a:rPr lang="en-US" sz="1048" b="0" i="0" u="none" strike="noStrike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ADVANTAGE TO US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E18BF3-6629-364D-83BB-B67EAE6F5BC2}"/>
              </a:ext>
            </a:extLst>
          </p:cNvPr>
          <p:cNvSpPr/>
          <p:nvPr/>
        </p:nvSpPr>
        <p:spPr>
          <a:xfrm>
            <a:off x="3291046" y="2764914"/>
            <a:ext cx="2560320" cy="1918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algn="l" rtl="0" fontAlgn="ctr"/>
            <a:r>
              <a:rPr lang="en-US" sz="1048" b="0" i="0" u="none" strike="noStrike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STRATEGIC ALIGNMENT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7B3F9-89F2-C54A-B693-0B078529E1A8}"/>
              </a:ext>
            </a:extLst>
          </p:cNvPr>
          <p:cNvSpPr/>
          <p:nvPr/>
        </p:nvSpPr>
        <p:spPr>
          <a:xfrm>
            <a:off x="5981833" y="2764914"/>
            <a:ext cx="2560320" cy="1918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935" tIns="45468" rIns="90935" bIns="45468" rtlCol="0" anchor="t">
            <a:noAutofit/>
          </a:bodyPr>
          <a:lstStyle/>
          <a:p>
            <a:pPr marL="0" marR="0" lvl="0" indent="0" algn="l" defTabSz="91275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8" b="0" i="0" u="none" strike="noStrike">
                <a:solidFill>
                  <a:schemeClr val="tx1"/>
                </a:solidFill>
                <a:effectLst/>
                <a:latin typeface="+mj-lt"/>
                <a:ea typeface="+mj-ea"/>
                <a:cs typeface="Calibri" panose="020F0502020204030204" pitchFamily="34" charset="0"/>
              </a:rPr>
              <a:t>EFFORT TO DELIVER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D822E4-0D4F-5944-A349-10ED0D6C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3" y="4906309"/>
            <a:ext cx="511521" cy="1801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949D27-5A58-9948-A6AD-2A8C721A6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9" y="193180"/>
            <a:ext cx="457200" cy="4114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231DFE-821D-4A48-A7E8-273B6049DA0C}"/>
              </a:ext>
            </a:extLst>
          </p:cNvPr>
          <p:cNvSpPr txBox="1"/>
          <p:nvPr/>
        </p:nvSpPr>
        <p:spPr>
          <a:xfrm>
            <a:off x="547346" y="168299"/>
            <a:ext cx="2723550" cy="46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6" b="0" i="0" dirty="0">
                <a:latin typeface="+mj-lt"/>
                <a:ea typeface="+mj-ea"/>
                <a:cs typeface="Calibri" panose="020F0502020204030204" pitchFamily="34" charset="0"/>
              </a:rPr>
              <a:t>IDEAS/E worksheet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B01873F-C196-08E0-1297-2925BB555F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6257" y="1093617"/>
            <a:ext cx="2060712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98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Customers' perception of how the problem affects their organization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5F8B0CA-3B4A-0B18-DC40-CA66C686EE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91052" y="1093617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98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Explain the lack of satisfaction with the existing state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D78B64B-7BD8-0FCF-A2ED-50C1FCA449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2500" y="1093617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98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The percentage of the market experiencing the problem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543CE1-C018-F31B-A499-02D6768D4A04}"/>
              </a:ext>
            </a:extLst>
          </p:cNvPr>
          <p:cNvSpPr/>
          <p:nvPr/>
        </p:nvSpPr>
        <p:spPr>
          <a:xfrm>
            <a:off x="2708996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82E160-FCF8-42B2-FB96-53D2E4857F51}"/>
              </a:ext>
            </a:extLst>
          </p:cNvPr>
          <p:cNvSpPr/>
          <p:nvPr/>
        </p:nvSpPr>
        <p:spPr>
          <a:xfrm>
            <a:off x="5390713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BC62ED-3ABE-6927-1160-4C871206D35A}"/>
              </a:ext>
            </a:extLst>
          </p:cNvPr>
          <p:cNvSpPr/>
          <p:nvPr/>
        </p:nvSpPr>
        <p:spPr>
          <a:xfrm>
            <a:off x="8081237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207C4-98FB-C79B-4BFA-DA17891024C7}"/>
              </a:ext>
            </a:extLst>
          </p:cNvPr>
          <p:cNvSpPr/>
          <p:nvPr/>
        </p:nvSpPr>
        <p:spPr>
          <a:xfrm>
            <a:off x="2695748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910F15-6554-CD96-9A70-809201255F4A}"/>
              </a:ext>
            </a:extLst>
          </p:cNvPr>
          <p:cNvSpPr/>
          <p:nvPr/>
        </p:nvSpPr>
        <p:spPr>
          <a:xfrm>
            <a:off x="5369343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18CC1D-19E0-41CE-3353-1F299FCBB886}"/>
              </a:ext>
            </a:extLst>
          </p:cNvPr>
          <p:cNvSpPr/>
          <p:nvPr/>
        </p:nvSpPr>
        <p:spPr>
          <a:xfrm>
            <a:off x="8059867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270" tIns="45636" rIns="91270" bIns="45636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8" b="0" cap="none" spc="0" dirty="0">
                <a:ln w="0">
                  <a:noFill/>
                </a:ln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B4A9B0E-EDB9-4B7B-F39C-778715BB3F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90891" y="371367"/>
            <a:ext cx="2560637" cy="320040"/>
          </a:xfrm>
        </p:spPr>
        <p:txBody>
          <a:bodyPr/>
          <a:lstStyle>
            <a:lvl1pPr>
              <a:defRPr sz="1598">
                <a:latin typeface="+mj-lt"/>
              </a:defRPr>
            </a:lvl1pPr>
          </a:lstStyle>
          <a:p>
            <a:pPr lvl="0"/>
            <a:r>
              <a:rPr lang="en-US"/>
              <a:t>Idea or Story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3256B2B3-AC36-A12B-FE45-7965C0226F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86220" y="371367"/>
            <a:ext cx="2560637" cy="320040"/>
          </a:xfrm>
        </p:spPr>
        <p:txBody>
          <a:bodyPr>
            <a:noAutofit/>
          </a:bodyPr>
          <a:lstStyle>
            <a:lvl1pPr>
              <a:defRPr sz="1598">
                <a:latin typeface="+mj-lt"/>
              </a:defRPr>
            </a:lvl1pPr>
          </a:lstStyle>
          <a:p>
            <a:pPr lvl="0"/>
            <a:r>
              <a:rPr lang="en-US"/>
              <a:t>Score = I*D*E*A*S/E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6E926A-C38E-1A3C-593C-53ACC55B8C55}"/>
              </a:ext>
            </a:extLst>
          </p:cNvPr>
          <p:cNvSpPr txBox="1"/>
          <p:nvPr/>
        </p:nvSpPr>
        <p:spPr>
          <a:xfrm>
            <a:off x="-118946" y="95157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endParaRPr lang="en-US" sz="2396">
              <a:latin typeface="+mj-lt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2F6BE24-5CA5-6466-3480-D3E316E17C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6256" y="3092995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4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Explain why this has importance to your organization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98C37986-1DDC-F676-D737-FFBA1CA42F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04771" y="3092995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4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The extent to which this idea aligns with current or future organizational strategy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51A1287-B02F-DE2A-C53E-6CAE8EFB44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86216" y="3092995"/>
            <a:ext cx="2057400" cy="1553042"/>
          </a:xfrm>
          <a:solidFill>
            <a:schemeClr val="bg1"/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44" b="0" i="0">
                <a:latin typeface="+mj-lt"/>
                <a:ea typeface="+mn-ea"/>
              </a:defRPr>
            </a:lvl1pPr>
          </a:lstStyle>
          <a:p>
            <a:pPr marL="0" marR="0" lvl="0" indent="0" algn="l" defTabSz="68205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044" dirty="0"/>
              <a:t>The complexity in terms of design and development as well as marketing, sales, and support teams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78CD1A-8CF0-3167-6918-74F24FFFB052}"/>
              </a:ext>
            </a:extLst>
          </p:cNvPr>
          <p:cNvSpPr/>
          <p:nvPr/>
        </p:nvSpPr>
        <p:spPr>
          <a:xfrm>
            <a:off x="200940" y="797639"/>
            <a:ext cx="365760" cy="18668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vert270" wrap="square" lIns="91270" tIns="45636" rIns="91270" bIns="45636" rtlCol="0" anchor="ctr">
            <a:noAutofit/>
          </a:bodyPr>
          <a:lstStyle/>
          <a:p>
            <a:pPr algn="ctr"/>
            <a:r>
              <a:rPr lang="en-US" sz="1398" b="0" cap="none" spc="0">
                <a:ln w="0">
                  <a:noFill/>
                </a:ln>
                <a:solidFill>
                  <a:schemeClr val="bg1"/>
                </a:solidFill>
                <a:latin typeface="+mj-lt"/>
              </a:rPr>
              <a:t>MARKET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79365-F0C2-CCA9-DF3F-B85A0C71F994}"/>
              </a:ext>
            </a:extLst>
          </p:cNvPr>
          <p:cNvSpPr/>
          <p:nvPr/>
        </p:nvSpPr>
        <p:spPr>
          <a:xfrm>
            <a:off x="200940" y="2764915"/>
            <a:ext cx="365760" cy="188112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vert270" wrap="square" lIns="91270" tIns="45636" rIns="91270" bIns="45636" rtlCol="0" anchor="ctr">
            <a:noAutofit/>
          </a:bodyPr>
          <a:lstStyle/>
          <a:p>
            <a:pPr algn="ctr"/>
            <a:r>
              <a:rPr lang="en-US" sz="1398" b="0" cap="none" spc="0">
                <a:ln w="0">
                  <a:noFill/>
                </a:ln>
                <a:solidFill>
                  <a:schemeClr val="bg1"/>
                </a:solidFill>
                <a:latin typeface="+mj-lt"/>
              </a:rPr>
              <a:t>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400D0-279A-6ABB-FC44-0F562C7EFB33}"/>
              </a:ext>
            </a:extLst>
          </p:cNvPr>
          <p:cNvSpPr txBox="1"/>
          <p:nvPr/>
        </p:nvSpPr>
        <p:spPr>
          <a:xfrm>
            <a:off x="609606" y="4893313"/>
            <a:ext cx="6054863" cy="2153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8" b="0" i="0" dirty="0">
                <a:solidFill>
                  <a:schemeClr val="tx1"/>
                </a:solidFill>
                <a:latin typeface="+mj-lt"/>
                <a:ea typeface="Open Sans Condensed Light" pitchFamily="2" charset="0"/>
                <a:cs typeface="Open Sans Condensed Light" pitchFamily="2" charset="0"/>
              </a:rPr>
              <a:t>This template developed by Product Growth Leaders is provided under a Creative Commons Attribution-</a:t>
            </a:r>
            <a:r>
              <a:rPr lang="en-US" sz="798" b="0" i="0" dirty="0" err="1">
                <a:solidFill>
                  <a:schemeClr val="tx1"/>
                </a:solidFill>
                <a:latin typeface="+mj-lt"/>
                <a:ea typeface="Open Sans Condensed Light" pitchFamily="2" charset="0"/>
                <a:cs typeface="Open Sans Condensed Light" pitchFamily="2" charset="0"/>
              </a:rPr>
              <a:t>ShareAlike</a:t>
            </a:r>
            <a:r>
              <a:rPr lang="en-US" sz="798" b="0" i="0" dirty="0">
                <a:solidFill>
                  <a:schemeClr val="tx1"/>
                </a:solidFill>
                <a:latin typeface="+mj-lt"/>
                <a:ea typeface="Open Sans Condensed Light" pitchFamily="2" charset="0"/>
                <a:cs typeface="Open Sans Condensed Light" pitchFamily="2" charset="0"/>
              </a:rPr>
              <a:t> 4.0 International License.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3C2A78-BD10-ADB0-383A-48FF88EB12A2}"/>
              </a:ext>
            </a:extLst>
          </p:cNvPr>
          <p:cNvSpPr/>
          <p:nvPr/>
        </p:nvSpPr>
        <p:spPr>
          <a:xfrm>
            <a:off x="2708996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355" tIns="45678" rIns="91355" bIns="45678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772595-CE53-9274-CE49-C30E464F4630}"/>
              </a:ext>
            </a:extLst>
          </p:cNvPr>
          <p:cNvSpPr/>
          <p:nvPr/>
        </p:nvSpPr>
        <p:spPr>
          <a:xfrm>
            <a:off x="5390713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355" tIns="45678" rIns="91355" bIns="45678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BCE002-95CA-09A9-E42C-4B0970FA859C}"/>
              </a:ext>
            </a:extLst>
          </p:cNvPr>
          <p:cNvSpPr/>
          <p:nvPr/>
        </p:nvSpPr>
        <p:spPr>
          <a:xfrm>
            <a:off x="8081237" y="1093617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355" tIns="45678" rIns="91355" bIns="45678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775141-5B36-9025-5586-04AA4A93A07B}"/>
              </a:ext>
            </a:extLst>
          </p:cNvPr>
          <p:cNvSpPr/>
          <p:nvPr/>
        </p:nvSpPr>
        <p:spPr>
          <a:xfrm>
            <a:off x="2695748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355" tIns="45678" rIns="91355" bIns="45678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F7B8EC-C8CB-71A0-8ECF-1E8409E4744D}"/>
              </a:ext>
            </a:extLst>
          </p:cNvPr>
          <p:cNvSpPr/>
          <p:nvPr/>
        </p:nvSpPr>
        <p:spPr>
          <a:xfrm>
            <a:off x="5369343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355" tIns="45678" rIns="91355" bIns="45678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8F9593-A5AE-C3BD-F07C-A089FBBAC266}"/>
              </a:ext>
            </a:extLst>
          </p:cNvPr>
          <p:cNvSpPr/>
          <p:nvPr/>
        </p:nvSpPr>
        <p:spPr>
          <a:xfrm>
            <a:off x="8059867" y="3092995"/>
            <a:ext cx="457200" cy="15530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91355" tIns="45678" rIns="91355" bIns="45678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RATE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799" b="0" cap="none" spc="0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FFCA9-C0C1-497F-FE9B-DCA7372A5576}"/>
              </a:ext>
            </a:extLst>
          </p:cNvPr>
          <p:cNvSpPr txBox="1"/>
          <p:nvPr/>
        </p:nvSpPr>
        <p:spPr>
          <a:xfrm>
            <a:off x="-118946" y="95157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endParaRPr lang="en-US" sz="2398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212BDF-8C3A-6243-9264-DE651B70A552}"/>
              </a:ext>
            </a:extLst>
          </p:cNvPr>
          <p:cNvSpPr/>
          <p:nvPr/>
        </p:nvSpPr>
        <p:spPr>
          <a:xfrm>
            <a:off x="200940" y="797639"/>
            <a:ext cx="365760" cy="18668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vert270" wrap="square" lIns="91355" tIns="45678" rIns="91355" bIns="45678" rtlCol="0" anchor="ctr">
            <a:noAutofit/>
          </a:bodyPr>
          <a:lstStyle/>
          <a:p>
            <a:pPr algn="ctr"/>
            <a:r>
              <a:rPr lang="en-US" sz="1399" b="0" cap="none" spc="0">
                <a:ln w="0">
                  <a:noFill/>
                </a:ln>
                <a:solidFill>
                  <a:schemeClr val="bg1"/>
                </a:solidFill>
                <a:latin typeface="+mn-lt"/>
              </a:rPr>
              <a:t>MARKET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CAD1EB-B8F5-DD43-9392-02228F6C5E47}"/>
              </a:ext>
            </a:extLst>
          </p:cNvPr>
          <p:cNvSpPr/>
          <p:nvPr/>
        </p:nvSpPr>
        <p:spPr>
          <a:xfrm>
            <a:off x="200940" y="2764914"/>
            <a:ext cx="365760" cy="188112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vert270" wrap="square" lIns="91355" tIns="45678" rIns="91355" bIns="45678" rtlCol="0" anchor="ctr">
            <a:noAutofit/>
          </a:bodyPr>
          <a:lstStyle/>
          <a:p>
            <a:pPr algn="ctr"/>
            <a:r>
              <a:rPr lang="en-US" sz="1399" b="0" cap="none" spc="0">
                <a:ln w="0">
                  <a:noFill/>
                </a:ln>
                <a:solidFill>
                  <a:schemeClr val="bg1"/>
                </a:solidFill>
                <a:latin typeface="+mn-lt"/>
              </a:rPr>
              <a:t>ORGANIZATION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BABEF0-80BC-6DDF-4E2C-300EE2A48384}"/>
              </a:ext>
            </a:extLst>
          </p:cNvPr>
          <p:cNvSpPr txBox="1"/>
          <p:nvPr/>
        </p:nvSpPr>
        <p:spPr>
          <a:xfrm>
            <a:off x="609605" y="4893348"/>
            <a:ext cx="6054863" cy="2152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99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This template developed by Product Growth Leaders is provided under a Creative Commons Attribution-</a:t>
            </a:r>
            <a:r>
              <a:rPr lang="en-US" sz="799" b="0" i="0" dirty="0" err="1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ShareAlike</a:t>
            </a:r>
            <a:r>
              <a:rPr lang="en-US" sz="799" b="0" i="0" dirty="0">
                <a:solidFill>
                  <a:schemeClr val="tx1"/>
                </a:solidFill>
                <a:latin typeface="Calibri" panose="020F0502020204030204" pitchFamily="34" charset="0"/>
                <a:ea typeface="Open Sans Condensed Light" pitchFamily="2" charset="0"/>
                <a:cs typeface="Calibri" panose="020F0502020204030204" pitchFamily="34" charset="0"/>
              </a:rPr>
              <a:t>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2224144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9" y="182567"/>
            <a:ext cx="7923213" cy="4300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810670"/>
            <a:ext cx="7920038" cy="37152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sz="1599">
                <a:latin typeface="+mn-lt"/>
              </a:rPr>
              <a:t>Third level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5B028-B9F7-EE41-9318-4FD058F81F5E}"/>
              </a:ext>
            </a:extLst>
          </p:cNvPr>
          <p:cNvSpPr txBox="1"/>
          <p:nvPr/>
        </p:nvSpPr>
        <p:spPr>
          <a:xfrm>
            <a:off x="7673731" y="4927713"/>
            <a:ext cx="1470274" cy="2151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797" b="0" i="0" dirty="0">
                <a:latin typeface="+mn-lt"/>
                <a:ea typeface="Open Sans Condensed Light" pitchFamily="2" charset="0"/>
                <a:cs typeface="Calibri" panose="020F0502020204030204" pitchFamily="34" charset="0"/>
              </a:rPr>
              <a:t>© Product Growth Leaders LLC</a:t>
            </a:r>
          </a:p>
        </p:txBody>
      </p:sp>
    </p:spTree>
    <p:extLst>
      <p:ext uri="{BB962C8B-B14F-4D97-AF65-F5344CB8AC3E}">
        <p14:creationId xmlns:p14="http://schemas.microsoft.com/office/powerpoint/2010/main" val="410334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  <p:sldLayoutId id="2147484904" r:id="rId12"/>
    <p:sldLayoutId id="2147484905" r:id="rId13"/>
    <p:sldLayoutId id="2147484906" r:id="rId14"/>
    <p:sldLayoutId id="2147484907" r:id="rId15"/>
    <p:sldLayoutId id="2147484908" r:id="rId16"/>
    <p:sldLayoutId id="2147484909" r:id="rId17"/>
    <p:sldLayoutId id="2147484910" r:id="rId18"/>
    <p:sldLayoutId id="2147484911" r:id="rId19"/>
    <p:sldLayoutId id="2147484912" r:id="rId20"/>
    <p:sldLayoutId id="2147484913" r:id="rId21"/>
    <p:sldLayoutId id="2147484914" r:id="rId22"/>
    <p:sldLayoutId id="2147484915" r:id="rId23"/>
    <p:sldLayoutId id="2147484916" r:id="rId24"/>
    <p:sldLayoutId id="2147484917" r:id="rId25"/>
    <p:sldLayoutId id="2147484918" r:id="rId26"/>
    <p:sldLayoutId id="2147484919" r:id="rId27"/>
    <p:sldLayoutId id="2147484920" r:id="rId28"/>
    <p:sldLayoutId id="2147484921" r:id="rId29"/>
    <p:sldLayoutId id="2147484922" r:id="rId30"/>
    <p:sldLayoutId id="2147484923" r:id="rId31"/>
    <p:sldLayoutId id="2147484924" r:id="rId32"/>
    <p:sldLayoutId id="2147484925" r:id="rId33"/>
    <p:sldLayoutId id="2147484926" r:id="rId34"/>
    <p:sldLayoutId id="2147484927" r:id="rId35"/>
    <p:sldLayoutId id="2147484928" r:id="rId36"/>
    <p:sldLayoutId id="2147484929" r:id="rId37"/>
    <p:sldLayoutId id="2147484930" r:id="rId38"/>
    <p:sldLayoutId id="2147484931" r:id="rId39"/>
    <p:sldLayoutId id="2147484932" r:id="rId40"/>
    <p:sldLayoutId id="2147484933" r:id="rId41"/>
    <p:sldLayoutId id="2147484934" r:id="rId42"/>
    <p:sldLayoutId id="2147484935" r:id="rId43"/>
    <p:sldLayoutId id="2147484936" r:id="rId44"/>
    <p:sldLayoutId id="2147484937" r:id="rId45"/>
    <p:sldLayoutId id="2147484938" r:id="rId46"/>
    <p:sldLayoutId id="2147484939" r:id="rId47"/>
    <p:sldLayoutId id="2147484940" r:id="rId48"/>
    <p:sldLayoutId id="2147484941" r:id="rId49"/>
    <p:sldLayoutId id="2147484942" r:id="rId50"/>
    <p:sldLayoutId id="2147484943" r:id="rId51"/>
    <p:sldLayoutId id="2147484944" r:id="rId52"/>
    <p:sldLayoutId id="2147484945" r:id="rId53"/>
    <p:sldLayoutId id="2147484946" r:id="rId54"/>
    <p:sldLayoutId id="2147484947" r:id="rId55"/>
    <p:sldLayoutId id="2147484948" r:id="rId56"/>
    <p:sldLayoutId id="2147484949" r:id="rId57"/>
    <p:sldLayoutId id="2147484950" r:id="rId58"/>
    <p:sldLayoutId id="2147484951" r:id="rId59"/>
    <p:sldLayoutId id="2147484952" r:id="rId60"/>
    <p:sldLayoutId id="2147484953" r:id="rId61"/>
    <p:sldLayoutId id="2147484954" r:id="rId62"/>
    <p:sldLayoutId id="2147484955" r:id="rId63"/>
    <p:sldLayoutId id="2147484956" r:id="rId64"/>
    <p:sldLayoutId id="2147484957" r:id="rId65"/>
    <p:sldLayoutId id="2147484958" r:id="rId66"/>
    <p:sldLayoutId id="2147484959" r:id="rId67"/>
    <p:sldLayoutId id="2147484960" r:id="rId68"/>
    <p:sldLayoutId id="2147484961" r:id="rId69"/>
    <p:sldLayoutId id="2147484962" r:id="rId70"/>
    <p:sldLayoutId id="2147484963" r:id="rId71"/>
    <p:sldLayoutId id="2147484964" r:id="rId72"/>
    <p:sldLayoutId id="2147484966" r:id="rId73"/>
    <p:sldLayoutId id="2147484967" r:id="rId74"/>
    <p:sldLayoutId id="2147484968" r:id="rId75"/>
    <p:sldLayoutId id="2147484969" r:id="rId76"/>
    <p:sldLayoutId id="2147484970" r:id="rId77"/>
    <p:sldLayoutId id="2147484971" r:id="rId78"/>
    <p:sldLayoutId id="2147484972" r:id="rId79"/>
    <p:sldLayoutId id="2147484973" r:id="rId80"/>
    <p:sldLayoutId id="2147484974" r:id="rId81"/>
    <p:sldLayoutId id="2147484975" r:id="rId82"/>
    <p:sldLayoutId id="2147484976" r:id="rId83"/>
    <p:sldLayoutId id="2147484977" r:id="rId84"/>
    <p:sldLayoutId id="2147484978" r:id="rId85"/>
    <p:sldLayoutId id="2147484979" r:id="rId86"/>
    <p:sldLayoutId id="2147484981" r:id="rId87"/>
    <p:sldLayoutId id="2147484982" r:id="rId88"/>
    <p:sldLayoutId id="2147484983" r:id="rId89"/>
    <p:sldLayoutId id="2147484984" r:id="rId90"/>
    <p:sldLayoutId id="2147484985" r:id="rId91"/>
    <p:sldLayoutId id="2147484986" r:id="rId92"/>
    <p:sldLayoutId id="2147484987" r:id="rId93"/>
    <p:sldLayoutId id="2147484988" r:id="rId94"/>
    <p:sldLayoutId id="2147484989" r:id="rId95"/>
    <p:sldLayoutId id="2147484990" r:id="rId96"/>
    <p:sldLayoutId id="2147484991" r:id="rId97"/>
    <p:sldLayoutId id="2147484992" r:id="rId98"/>
    <p:sldLayoutId id="2147484993" r:id="rId99"/>
    <p:sldLayoutId id="2147484994" r:id="rId100"/>
    <p:sldLayoutId id="2147484995" r:id="rId101"/>
    <p:sldLayoutId id="2147484996" r:id="rId102"/>
    <p:sldLayoutId id="2147484997" r:id="rId103"/>
    <p:sldLayoutId id="2147484998" r:id="rId104"/>
    <p:sldLayoutId id="2147484999" r:id="rId105"/>
    <p:sldLayoutId id="2147485000" r:id="rId106"/>
    <p:sldLayoutId id="2147485001" r:id="rId107"/>
    <p:sldLayoutId id="2147485002" r:id="rId108"/>
    <p:sldLayoutId id="2147485003" r:id="rId109"/>
    <p:sldLayoutId id="2147485004" r:id="rId110"/>
    <p:sldLayoutId id="2147485005" r:id="rId111"/>
    <p:sldLayoutId id="2147485006" r:id="rId112"/>
    <p:sldLayoutId id="2147485008" r:id="rId113"/>
    <p:sldLayoutId id="2147485009" r:id="rId114"/>
    <p:sldLayoutId id="2147485010" r:id="rId115"/>
    <p:sldLayoutId id="2147485011" r:id="rId116"/>
    <p:sldLayoutId id="2147485012" r:id="rId117"/>
    <p:sldLayoutId id="2147485013" r:id="rId118"/>
    <p:sldLayoutId id="2147485014" r:id="rId119"/>
    <p:sldLayoutId id="2147485015" r:id="rId120"/>
    <p:sldLayoutId id="2147485016" r:id="rId121"/>
    <p:sldLayoutId id="2147485017" r:id="rId122"/>
    <p:sldLayoutId id="2147485018" r:id="rId123"/>
    <p:sldLayoutId id="2147485026" r:id="rId124"/>
    <p:sldLayoutId id="2147485027" r:id="rId12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97" b="0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5">
          <a:solidFill>
            <a:srgbClr val="00206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5">
          <a:solidFill>
            <a:srgbClr val="00206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5">
          <a:solidFill>
            <a:srgbClr val="00206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5">
          <a:solidFill>
            <a:srgbClr val="00206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319964" algn="l" rtl="0" eaLnBrk="1" fontAlgn="base" hangingPunct="1">
        <a:spcBef>
          <a:spcPct val="0"/>
        </a:spcBef>
        <a:spcAft>
          <a:spcPct val="0"/>
        </a:spcAft>
        <a:defRPr sz="4380">
          <a:solidFill>
            <a:schemeClr val="tx2"/>
          </a:solidFill>
          <a:latin typeface="Tw Cen MT" pitchFamily="-1" charset="0"/>
          <a:ea typeface="ＭＳ Ｐゴシック" pitchFamily="-1" charset="-128"/>
          <a:cs typeface="ＭＳ Ｐゴシック" pitchFamily="-1" charset="-128"/>
        </a:defRPr>
      </a:lvl6pPr>
      <a:lvl7pPr marL="639931" algn="l" rtl="0" eaLnBrk="1" fontAlgn="base" hangingPunct="1">
        <a:spcBef>
          <a:spcPct val="0"/>
        </a:spcBef>
        <a:spcAft>
          <a:spcPct val="0"/>
        </a:spcAft>
        <a:defRPr sz="4380">
          <a:solidFill>
            <a:schemeClr val="tx2"/>
          </a:solidFill>
          <a:latin typeface="Tw Cen MT" pitchFamily="-1" charset="0"/>
          <a:ea typeface="ＭＳ Ｐゴシック" pitchFamily="-1" charset="-128"/>
          <a:cs typeface="ＭＳ Ｐゴシック" pitchFamily="-1" charset="-128"/>
        </a:defRPr>
      </a:lvl7pPr>
      <a:lvl8pPr marL="959896" algn="l" rtl="0" eaLnBrk="1" fontAlgn="base" hangingPunct="1">
        <a:spcBef>
          <a:spcPct val="0"/>
        </a:spcBef>
        <a:spcAft>
          <a:spcPct val="0"/>
        </a:spcAft>
        <a:defRPr sz="4380">
          <a:solidFill>
            <a:schemeClr val="tx2"/>
          </a:solidFill>
          <a:latin typeface="Tw Cen MT" pitchFamily="-1" charset="0"/>
          <a:ea typeface="ＭＳ Ｐゴシック" pitchFamily="-1" charset="-128"/>
          <a:cs typeface="ＭＳ Ｐゴシック" pitchFamily="-1" charset="-128"/>
        </a:defRPr>
      </a:lvl8pPr>
      <a:lvl9pPr marL="1279860" algn="l" rtl="0" eaLnBrk="1" fontAlgn="base" hangingPunct="1">
        <a:spcBef>
          <a:spcPct val="0"/>
        </a:spcBef>
        <a:spcAft>
          <a:spcPct val="0"/>
        </a:spcAft>
        <a:defRPr sz="4380">
          <a:solidFill>
            <a:schemeClr val="tx2"/>
          </a:solidFill>
          <a:latin typeface="Tw Cen MT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0" indent="0" algn="l" rtl="0" eaLnBrk="1" fontAlgn="base" hangingPunct="1">
        <a:spcBef>
          <a:spcPts val="695"/>
        </a:spcBef>
        <a:spcAft>
          <a:spcPct val="0"/>
        </a:spcAft>
        <a:buClr>
          <a:schemeClr val="accent1"/>
        </a:buClr>
        <a:buSzPct val="80000"/>
        <a:buFont typeface="Arial" panose="020B0604020202020204" pitchFamily="34" charset="0"/>
        <a:buNone/>
        <a:defRPr sz="1998" b="0" i="0" kern="1200">
          <a:solidFill>
            <a:schemeClr val="tx1"/>
          </a:solidFill>
          <a:latin typeface="+mn-lt"/>
          <a:ea typeface="Open Sans Light" pitchFamily="2" charset="0"/>
          <a:cs typeface="Calibri" panose="020F0502020204030204" pitchFamily="34" charset="0"/>
        </a:defRPr>
      </a:lvl1pPr>
      <a:lvl2pPr marL="363449" indent="0" algn="l" rtl="0" eaLnBrk="1" fontAlgn="base" hangingPunct="1">
        <a:spcBef>
          <a:spcPts val="55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None/>
        <a:defRPr sz="1793" b="0" i="0" kern="1200">
          <a:solidFill>
            <a:schemeClr val="tx1"/>
          </a:solidFill>
          <a:latin typeface="+mn-lt"/>
          <a:ea typeface="Open Sans Light" pitchFamily="2" charset="0"/>
          <a:cs typeface="Calibri" panose="020F0502020204030204" pitchFamily="34" charset="0"/>
        </a:defRPr>
      </a:lvl2pPr>
      <a:lvl3pPr marL="908624" indent="-22597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"/>
        <a:defRPr sz="1599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363723" indent="-22597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1991" kern="1200">
          <a:solidFill>
            <a:srgbClr val="595959"/>
          </a:solidFill>
          <a:latin typeface="Arial" pitchFamily="34" charset="0"/>
          <a:ea typeface="ＭＳ Ｐゴシック" pitchFamily="-1" charset="-128"/>
          <a:cs typeface="+mn-cs"/>
        </a:defRPr>
      </a:lvl4pPr>
      <a:lvl5pPr marL="1818824" indent="-22597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1991" kern="1200">
          <a:solidFill>
            <a:srgbClr val="595959"/>
          </a:solidFill>
          <a:latin typeface="Arial" pitchFamily="34" charset="0"/>
          <a:ea typeface="ＭＳ Ｐゴシック" pitchFamily="-1" charset="-128"/>
          <a:cs typeface="+mn-cs"/>
        </a:defRPr>
      </a:lvl5pPr>
      <a:lvl6pPr marL="2093250" indent="-22752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79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66284" indent="-22752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79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39316" indent="-22752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79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2348" indent="-22752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79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01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02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0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5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0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0" pos="2880">
          <p15:clr>
            <a:srgbClr val="F26B43"/>
          </p15:clr>
        </p15:guide>
        <p15:guide id="31" orient="horz" pos="507">
          <p15:clr>
            <a:srgbClr val="F26B43"/>
          </p15:clr>
        </p15:guide>
        <p15:guide id="32" orient="horz" pos="1199">
          <p15:clr>
            <a:srgbClr val="F26B43"/>
          </p15:clr>
        </p15:guide>
        <p15:guide id="33" orient="horz" pos="1327">
          <p15:clr>
            <a:srgbClr val="F26B43"/>
          </p15:clr>
        </p15:guide>
        <p15:guide id="34" orient="horz" pos="2026">
          <p15:clr>
            <a:srgbClr val="F26B43"/>
          </p15:clr>
        </p15:guide>
        <p15:guide id="35" orient="horz" pos="2146">
          <p15:clr>
            <a:srgbClr val="F26B43"/>
          </p15:clr>
        </p15:guide>
        <p15:guide id="36" orient="horz" pos="2850">
          <p15:clr>
            <a:srgbClr val="F26B43"/>
          </p15:clr>
        </p15:guide>
        <p15:guide id="37" pos="384">
          <p15:clr>
            <a:srgbClr val="F26B43"/>
          </p15:clr>
        </p15:guide>
        <p15:guide id="38" pos="5376">
          <p15:clr>
            <a:srgbClr val="F26B43"/>
          </p15:clr>
        </p15:guide>
        <p15:guide id="39" pos="1968">
          <p15:clr>
            <a:srgbClr val="F26B43"/>
          </p15:clr>
        </p15:guide>
        <p15:guide id="40" pos="2088">
          <p15:clr>
            <a:srgbClr val="F26B43"/>
          </p15:clr>
        </p15:guide>
        <p15:guide id="41" pos="3672">
          <p15:clr>
            <a:srgbClr val="F26B43"/>
          </p15:clr>
        </p15:guide>
        <p15:guide id="42" pos="3792">
          <p15:clr>
            <a:srgbClr val="F26B43"/>
          </p15:clr>
        </p15:guide>
        <p15:guide id="43" orient="horz" pos="1619">
          <p15:clr>
            <a:srgbClr val="F26B43"/>
          </p15:clr>
        </p15:guide>
        <p15:guide id="72" pos="2160">
          <p15:clr>
            <a:srgbClr val="F26B43"/>
          </p15:clr>
        </p15:guide>
        <p15:guide id="73" orient="horz" pos="380">
          <p15:clr>
            <a:srgbClr val="F26B43"/>
          </p15:clr>
        </p15:guide>
        <p15:guide id="74" orient="horz" pos="899">
          <p15:clr>
            <a:srgbClr val="F26B43"/>
          </p15:clr>
        </p15:guide>
        <p15:guide id="75" orient="horz" pos="995">
          <p15:clr>
            <a:srgbClr val="F26B43"/>
          </p15:clr>
        </p15:guide>
        <p15:guide id="76" orient="horz" pos="1520">
          <p15:clr>
            <a:srgbClr val="F26B43"/>
          </p15:clr>
        </p15:guide>
        <p15:guide id="77" orient="horz" pos="1610">
          <p15:clr>
            <a:srgbClr val="F26B43"/>
          </p15:clr>
        </p15:guide>
        <p15:guide id="78" orient="horz" pos="2138">
          <p15:clr>
            <a:srgbClr val="F26B43"/>
          </p15:clr>
        </p15:guide>
        <p15:guide id="79" pos="288">
          <p15:clr>
            <a:srgbClr val="F26B43"/>
          </p15:clr>
        </p15:guide>
        <p15:guide id="80" pos="4032">
          <p15:clr>
            <a:srgbClr val="F26B43"/>
          </p15:clr>
        </p15:guide>
        <p15:guide id="81" pos="1476">
          <p15:clr>
            <a:srgbClr val="F26B43"/>
          </p15:clr>
        </p15:guide>
        <p15:guide id="82" pos="1566">
          <p15:clr>
            <a:srgbClr val="F26B43"/>
          </p15:clr>
        </p15:guide>
        <p15:guide id="83" pos="2754">
          <p15:clr>
            <a:srgbClr val="F26B43"/>
          </p15:clr>
        </p15:guide>
        <p15:guide id="84" pos="2844">
          <p15:clr>
            <a:srgbClr val="F26B43"/>
          </p15:clr>
        </p15:guide>
        <p15:guide id="85" orient="horz" pos="12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uctgrowthleaders.com/strategy" TargetMode="External"/><Relationship Id="rId2" Type="http://schemas.openxmlformats.org/officeDocument/2006/relationships/hyperlink" Target="https://www.productgrowthleaders.com/the-ultimate-guide-to-product-strategy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29187-FCC6-594D-9192-8582BE6D1B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Principles of Product Strategy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3F6CF-FA62-CF4A-8670-0FFE31E1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Templates from the Ultimate Guide to Product Strategy</a:t>
            </a:r>
          </a:p>
        </p:txBody>
      </p:sp>
    </p:spTree>
    <p:extLst>
      <p:ext uri="{BB962C8B-B14F-4D97-AF65-F5344CB8AC3E}">
        <p14:creationId xmlns:p14="http://schemas.microsoft.com/office/powerpoint/2010/main" val="389068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3C39-EC81-69EB-B134-BFB9715B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7E5FB-5810-7321-0DBA-4758F7E71C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B596C-C2C7-F3FB-61A4-F9908E8122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70224-DCEC-0BED-395E-5606A5B3935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19C459-4AAB-0309-7A04-BF4FDEE9DB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32AAEF-1791-47E2-68FF-5FA6E997F1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19C749-47D6-A049-94F2-CDD4E8E49F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F5F218-3136-3C6D-795C-C7D994DC9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30985A-0AE2-CE5F-8AF2-98FE5F679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529ED2F-D3D7-A6E2-0D42-62E1FE840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67D997E-A0BA-D02F-0341-BC5558B58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447705-9E7A-672B-2D9E-F0E92A0F42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1AB216-6564-1B36-00B2-E355485743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C7334FB-84B2-4561-9A7B-50C057F361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D853B9D-A0E3-DB50-4EAE-14BB994B50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C41D8BE-37FB-A240-D1D1-F22F05734F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126A16F-DF5D-8B54-36B6-18FC54FA12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FC72507-4D14-5432-BF73-8E593E943B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38AFEEC-F18B-E1FA-0FDD-43BCC1C986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8BCEF46-B005-0056-89EB-DF5904AFE0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12A1772-F5F4-1067-E1B1-2AAB92EB82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12596B6-C044-69F4-36B9-98B78A2C83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843DDD3-BFD3-A25E-01DA-E237E3EBCDC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B40647-10F4-5A42-371C-AD7F7D3415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E9E38EE-7A41-4623-022D-5C3E101C1F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CE2266C-8C4C-FA3E-F3D6-D1AEEE679CB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E04E4F6-1032-B4DC-74FB-1B98B24CAC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1B66B3B-BA7B-DF5E-13AB-90565CED2D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E69E11C-F3C1-8F9B-936D-5B3020BE2B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4D120D5-5B20-AF17-3B37-A4B5597359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BC322E1-3802-FF15-F23C-5B4B4C46F9E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B8465A5-5B21-BA4E-C03E-1FCB8116F18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ABDEA6-7381-3AA8-914D-3BAA10E0B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3C6161A-AF24-E034-C268-0BFE7AA92A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827C157-CFCD-4643-6CFF-310DD6B4BC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67D47FB-AE8D-DC24-96ED-E38CF09423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C0517AD-012F-4855-F701-F7D302E939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61620F8-763B-6A2F-F013-BEAB4B12E1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027694-2035-182A-CA98-A116474052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7C6EE19-2036-B32F-1052-75C4E6FAF17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FAC2943-47A2-7588-6EED-F952303D64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A7882AA-94A1-C3F3-03F8-065BF2468D4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7754985-6053-00D4-23EA-5C1A5E4B08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E0482E8-F5D4-D83C-B54C-C146AFBC63B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17BDAE8-92B3-ACD9-997C-DC1B46173F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90479B4-7C89-044C-72CD-C864AE9C06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1A71B1B-231A-5488-1CCB-119D09DC41C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7BE03699-AD86-C244-47E9-2499C404D71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7D027E6-CE6C-95DD-C719-B8AAAF8B776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01BC835-6BA6-C7E6-AA11-FE4B50C7FE1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A0D05D8-392F-3729-7CBB-925B20CC4B7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C6999FC-23AF-C1DD-2DA7-6089B9EE218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97FBCF8-97E3-BDC7-945B-D6211EADD7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92416DB-DD3D-5207-6FAE-8EFE2927087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D7295FE-CD12-6460-44DA-49D098E3962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B43308C-E6F8-2ADE-A47F-273211906D1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43374B1D-AC35-74FB-0F03-8F7FA23CD4F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617D41E-640A-26A1-D009-2030D3122E9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1A4AD34-F393-F4B8-2EEE-4A4AC317851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4A5B9BA4-681D-40EF-8DB3-B98D9235A84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21F10052-8B79-1C46-EFC6-60D70FE13357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FC674B48-DF9E-4B5B-29F0-F2BC9A8A0F8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E0CBF00-D003-4D67-0462-FAC8500F1DA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85BB6B2-A33A-FD3F-ADA6-E72037B6C35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DE6912-748D-8342-93A8-56198D434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Initiative/Strategy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C106F-CAA4-9B4B-AD7D-B37A7B84B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Next steps to better understand or validate the opportunity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395F3-E1F1-C149-89E7-D2FC4CF8F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Who is accountable for next steps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FDB8F5-B362-0942-8DA0-555CAEC7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Strategy Initiatives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3C7E5-5BA5-C74E-BCBC-8F780311D4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Initiative/Strategy #2 (if you have one)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E845CD-566D-8243-B8DE-E5AE91B54C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Next steps to better understand or validate the opportunity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1978BA3-9B7F-804D-AC39-A0F26CE479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Who is accountable for next steps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7FE236-7979-1F4A-BB99-6EF878624B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Initiative/Strategy #3 (if you have one)</a:t>
            </a:r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C3860B-4E53-514F-BA0D-F2311EA39C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Next steps to better understand or validate the opportunity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CEC1E5-1047-CB4A-82CD-8E9EF36C37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Who is accountable for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9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A22D1-E5F6-23AF-6B3F-5908309CD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545F-B109-CBCD-1B21-2A26A702D1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9BB42-660C-BAB6-DDCF-49E86E8571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9313C-6CDC-377E-6143-6744B24019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C6A669-A7D4-520A-2A28-9B04E5D627C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4F2060-E33D-CD3B-9D3F-2A520E28DE4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907474-2267-6AF1-94BB-05C3B5CFB9F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30E987-4129-8FAC-742D-1B75D5C4C5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EF744B-E1BC-C199-BBBF-6B0B0CC5E9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AF4059-3338-5ED5-7638-EBC8E782D9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9EB5-550D-6A47-8A92-588578B9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goal is to </a:t>
            </a:r>
            <a:br>
              <a:rPr lang="en-US"/>
            </a:br>
            <a:r>
              <a:rPr lang="en-US"/>
              <a:t>turn ideas into successful products systematically.</a:t>
            </a:r>
          </a:p>
        </p:txBody>
      </p:sp>
    </p:spTree>
    <p:extLst>
      <p:ext uri="{BB962C8B-B14F-4D97-AF65-F5344CB8AC3E}">
        <p14:creationId xmlns:p14="http://schemas.microsoft.com/office/powerpoint/2010/main" val="362619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2E69-2467-8119-5254-C2479566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from The Ultimate Guide to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36CC1-C2CA-A727-D013-8B503200E35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Refer to </a:t>
            </a:r>
            <a:r>
              <a:rPr lang="en-US" dirty="0">
                <a:hlinkClick r:id="rId2"/>
              </a:rPr>
              <a:t>The Ultimate Guide to Strategy</a:t>
            </a:r>
            <a:r>
              <a:rPr lang="en-US" dirty="0"/>
              <a:t> from Product Growth Leaders for more details.</a:t>
            </a:r>
          </a:p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Principles of Product Strategy </a:t>
            </a:r>
            <a:r>
              <a:rPr lang="en-US" dirty="0"/>
              <a:t>for more details on this applied learning program for your team.</a:t>
            </a:r>
          </a:p>
        </p:txBody>
      </p:sp>
    </p:spTree>
    <p:extLst>
      <p:ext uri="{BB962C8B-B14F-4D97-AF65-F5344CB8AC3E}">
        <p14:creationId xmlns:p14="http://schemas.microsoft.com/office/powerpoint/2010/main" val="100168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EFB7CE-58BF-CD4C-A970-1D0EEB31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your process with Quartz Open Framework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A15F27-5F02-C746-80D3-DDBED10C9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C6AD0D-3E11-E54C-8883-B26AD4966D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8236D-E051-7B4D-B4F4-A1CF3DEFC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D2CCC9-7792-F249-915A-7DACB789A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BF21F23-F28E-6441-AE80-8301BE046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5C9963-4E2B-9544-8FFD-F12990D3E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FDB8F5-B362-0942-8DA0-555CAEC7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Canvas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70E94B-6EA4-9545-9F51-C79242BB6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BCC53-DC21-234D-8736-E6A437486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FD537E-6F50-824D-A51F-51396F2848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720729-BE9F-E143-9786-5895E2580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95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1CD89-E936-7249-BC42-D66593BB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23E52-C92F-4147-A4BF-F06EEBE4AD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921837-E836-774B-B445-92C1411B6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FDB8F5-B362-0942-8DA0-555CAEC7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Lifecycle vs Market Position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C8D1F1E-9C93-2F44-BEB7-11F89FBAE9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315209-3308-894C-A09C-016016315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B325EFE-C0C6-0F4E-A5FE-5AB886033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B3541E-CA88-8D49-A9C7-0C991237EA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E23FA1D-43A8-F74C-B561-480573847E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7F3D7C0-19F5-2548-BC9E-92EFB40D3B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FA7B5B4-EA43-1848-9AF5-4846E4AA31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870BF4-3CF8-3F40-A052-95D467803E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897C5AA-EA7E-8B42-800C-BE9F3F2D54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5170227-8863-C746-B37F-BAD8C94FAE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A80424C-BF63-E343-B356-B7287743EC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A0225F0-8BBA-4546-9973-2F86AACD3F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4C6C5-A995-3145-B2DB-D48FA58DE358}"/>
              </a:ext>
            </a:extLst>
          </p:cNvPr>
          <p:cNvSpPr txBox="1"/>
          <p:nvPr/>
        </p:nvSpPr>
        <p:spPr>
          <a:xfrm>
            <a:off x="1061634" y="3378631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FFB92-3580-434D-8741-352CD907B480}"/>
              </a:ext>
            </a:extLst>
          </p:cNvPr>
          <p:cNvSpPr txBox="1"/>
          <p:nvPr/>
        </p:nvSpPr>
        <p:spPr>
          <a:xfrm>
            <a:off x="193729" y="1441342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3EE3A-91B2-1840-82A0-B1F3DFA4C114}"/>
              </a:ext>
            </a:extLst>
          </p:cNvPr>
          <p:cNvSpPr txBox="1"/>
          <p:nvPr/>
        </p:nvSpPr>
        <p:spPr>
          <a:xfrm>
            <a:off x="1301675" y="4141694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5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72551-9402-B24B-8F59-382E3D0E3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D02D2-3C23-4148-AD12-5AFD6BB70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48BC6-F183-0249-8F17-8677F6471D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FDB8F5-B362-0942-8DA0-555CAEC7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TAM – SAM – SOM Worksheet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263B8-90E1-5C40-85EB-9C2150ACDF73}"/>
              </a:ext>
            </a:extLst>
          </p:cNvPr>
          <p:cNvSpPr txBox="1"/>
          <p:nvPr/>
        </p:nvSpPr>
        <p:spPr>
          <a:xfrm>
            <a:off x="391886" y="1623527"/>
            <a:ext cx="0" cy="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endParaRPr lang="en-US">
              <a:solidFill>
                <a:schemeClr val="tx2"/>
              </a:solidFill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F99F7E0-9B9E-D947-9F53-4AD1344497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61E7C09-51E4-BC49-81F8-A1D4CE68D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D476AC4-6C38-3241-8E11-49B60145EB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FDB8F5-B362-0942-8DA0-555CAEC7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PESTLE Worksheet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9011BD-FA2E-7141-AB62-F63EE63D29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BBA09F3-1EF7-6745-997A-93C9BC8EFA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2CF1EC1-112B-A340-A5D2-4EF11B3734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8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361790-B12F-C64B-A90D-CABF9B2C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9" y="182567"/>
            <a:ext cx="7923213" cy="430085"/>
          </a:xfrm>
        </p:spPr>
        <p:txBody>
          <a:bodyPr/>
          <a:lstStyle/>
          <a:p>
            <a:r>
              <a:rPr lang="en-US" dirty="0"/>
              <a:t>Product Performance Dashboard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AC95168-B7D4-AEAE-F66E-2A9A02E68E7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1986" y="1561174"/>
            <a:ext cx="2348770" cy="1286754"/>
          </a:xfrm>
        </p:spPr>
        <p:txBody>
          <a:bodyPr/>
          <a:lstStyle/>
          <a:p>
            <a:r>
              <a:rPr lang="en-US" dirty="0"/>
              <a:t>Revenue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FF2518-AD07-E90E-EBC0-15D163CF65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10CDFA-3E33-6B54-A5CF-64F551B9350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6387" y="3129329"/>
            <a:ext cx="2394369" cy="1531985"/>
          </a:xfrm>
        </p:spPr>
        <p:txBody>
          <a:bodyPr/>
          <a:lstStyle/>
          <a:p>
            <a:r>
              <a:rPr lang="en-US" dirty="0"/>
              <a:t>Variable Cost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42FEFF-D7FB-DCD2-D372-7FF4026D97F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426BD-4E4D-8F17-604E-4070353073A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DA5D7D-AB5E-AA67-81E7-AFBF34DABD6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93056D-EB57-F38B-807A-5303BA99FAE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C99690-7698-5DA8-F5DA-43DA9D9910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9E2D39-C652-4E22-0915-F5078D5F029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2298B9-CD11-034D-841A-37D10CA426A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CF195A1-10D9-5390-7083-C33C4651EA3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A7F6B3-4FD9-C788-A0F8-34DED7F347C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60B5CF6-481B-E809-6256-389A420ACD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E791AE-03AE-8A54-459B-B49AECD1FF8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8E6348E-88FA-4F07-35E6-BF0D55E2E18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9AD2D2F-EFCF-2892-778D-5706AFE49FD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1619EE3-E387-510C-A77A-86D91657AFA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EFD3FBA-B7EF-1C1E-B23B-56BEEF582C45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8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91E13B-BA69-961E-7809-A6E84C010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7114A0-4B20-759C-D280-CCA7DB886F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C3D01F-5FF5-B0D1-3A1F-5ECA0C2DC8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3EB967-5772-E51B-EC9A-34525FCD5A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324F82-CCCB-A98C-DBFF-ECB7B9C205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A2E268-F59E-89DE-3C1B-2FAC463E9A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58AD507-3CE3-35FB-521B-B2470942C5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1F6216-A06E-088A-CCA6-760A76A547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7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.2|2.1|2.6|2.2|2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PGL">
      <a:dk1>
        <a:srgbClr val="333333"/>
      </a:dk1>
      <a:lt1>
        <a:srgbClr val="FFFFFF"/>
      </a:lt1>
      <a:dk2>
        <a:srgbClr val="6A6A6A"/>
      </a:dk2>
      <a:lt2>
        <a:srgbClr val="E6E6E6"/>
      </a:lt2>
      <a:accent1>
        <a:srgbClr val="33CC33"/>
      </a:accent1>
      <a:accent2>
        <a:srgbClr val="FF7C41"/>
      </a:accent2>
      <a:accent3>
        <a:srgbClr val="FF3333"/>
      </a:accent3>
      <a:accent4>
        <a:srgbClr val="3366FF"/>
      </a:accent4>
      <a:accent5>
        <a:srgbClr val="004479"/>
      </a:accent5>
      <a:accent6>
        <a:srgbClr val="333333"/>
      </a:accent6>
      <a:hlink>
        <a:srgbClr val="326CFA"/>
      </a:hlink>
      <a:folHlink>
        <a:srgbClr val="33CC3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wrap="square" lIns="91440" tIns="45720" rIns="91440" bIns="45720" rtlCol="0" anchor="ctr">
        <a:noAutofit/>
      </a:bodyPr>
      <a:lstStyle>
        <a:defPPr algn="ctr">
          <a:defRPr b="0" cap="none" spc="0" dirty="0">
            <a:ln w="0">
              <a:noFill/>
            </a:ln>
            <a:solidFill>
              <a:schemeClr val="bg1"/>
            </a:solidFill>
            <a:latin typeface="+mn-lt"/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2400" dirty="0">
            <a:latin typeface="Calibri" panose="020F0502020204030204" pitchFamily="34" charset="0"/>
            <a:ea typeface="Century Gothic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9A8B222C-0B3A-7D43-81FC-BE4E47BE7700}" vid="{A4EBB717-37BF-4642-93F2-EBE8E93A3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c5338e-4283-4e53-888b-9f3d317b6e4f">
      <Terms xmlns="http://schemas.microsoft.com/office/infopath/2007/PartnerControls"/>
    </lcf76f155ced4ddcb4097134ff3c332f>
    <TaxCatchAll xmlns="cd34f957-0ea6-42a4-a3a9-c12eaa351611" xsi:nil="true"/>
    <Tags xmlns="98c5338e-4283-4e53-888b-9f3d317b6e4f" xsi:nil="true"/>
    <Comments xmlns="98c5338e-4283-4e53-888b-9f3d317b6e4f" xsi:nil="true"/>
    <ApprovalDate xmlns="98c5338e-4283-4e53-888b-9f3d317b6e4f">2023-06-06T18:11:14+00:00</ApprovalDate>
    <image xmlns="98c5338e-4283-4e53-888b-9f3d317b6e4f" xsi:nil="true"/>
    <Tag xmlns="98c5338e-4283-4e53-888b-9f3d317b6e4f" xsi:nil="true"/>
    <Author0 xmlns="98c5338e-4283-4e53-888b-9f3d317b6e4f">
      <UserInfo>
        <DisplayName/>
        <AccountId xsi:nil="true"/>
        <AccountType/>
      </UserInfo>
    </Author0>
    <Text xmlns="98c5338e-4283-4e53-888b-9f3d317b6e4f" xsi:nil="true"/>
    <DueDate xmlns="98c5338e-4283-4e53-888b-9f3d317b6e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833A261264AB4C816D9C03595A177F" ma:contentTypeVersion="28" ma:contentTypeDescription="Create a new document." ma:contentTypeScope="" ma:versionID="fb64df2f1e3f96ce5a299ffda9004469">
  <xsd:schema xmlns:xsd="http://www.w3.org/2001/XMLSchema" xmlns:xs="http://www.w3.org/2001/XMLSchema" xmlns:p="http://schemas.microsoft.com/office/2006/metadata/properties" xmlns:ns2="98c5338e-4283-4e53-888b-9f3d317b6e4f" xmlns:ns3="cd34f957-0ea6-42a4-a3a9-c12eaa351611" targetNamespace="http://schemas.microsoft.com/office/2006/metadata/properties" ma:root="true" ma:fieldsID="5b9f744bed4b75a8e1f6d1b46562c4ab" ns2:_="" ns3:_="">
    <xsd:import namespace="98c5338e-4283-4e53-888b-9f3d317b6e4f"/>
    <xsd:import namespace="cd34f957-0ea6-42a4-a3a9-c12eaa351611"/>
    <xsd:element name="properties">
      <xsd:complexType>
        <xsd:sequence>
          <xsd:element name="documentManagement">
            <xsd:complexType>
              <xsd:all>
                <xsd:element ref="ns2:imag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xt" minOccurs="0"/>
                <xsd:element ref="ns2:Tag" minOccurs="0"/>
                <xsd:element ref="ns2:Comments" minOccurs="0"/>
                <xsd:element ref="ns2:Author0" minOccurs="0"/>
                <xsd:element ref="ns2:ApprovalDate" minOccurs="0"/>
                <xsd:element ref="ns2:DueDate" minOccurs="0"/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5338e-4283-4e53-888b-9f3d317b6e4f" elementFormDefault="qualified">
    <xsd:import namespace="http://schemas.microsoft.com/office/2006/documentManagement/types"/>
    <xsd:import namespace="http://schemas.microsoft.com/office/infopath/2007/PartnerControls"/>
    <xsd:element name="image" ma:index="3" nillable="true" ma:displayName="image" ma:format="Thumbnail" ma:internalName="image" ma:readOnly="false">
      <xsd:simpleType>
        <xsd:restriction base="dms:Unknown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1c44e5-0140-4b3b-997a-15a66a3b36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Text" ma:index="24" nillable="true" ma:displayName="Text" ma:format="Dropdown" ma:internalName="Text">
      <xsd:simpleType>
        <xsd:restriction base="dms:Text">
          <xsd:maxLength value="255"/>
        </xsd:restriction>
      </xsd:simpleType>
    </xsd:element>
    <xsd:element name="Tag" ma:index="25" nillable="true" ma:displayName="Status" ma:format="Dropdown" ma:internalName="Tag">
      <xsd:simpleType>
        <xsd:union memberTypes="dms:Text">
          <xsd:simpleType>
            <xsd:restriction base="dms:Choice">
              <xsd:enumeration value="In Process"/>
              <xsd:enumeration value="Final"/>
              <xsd:enumeration value="Needs Review"/>
              <xsd:enumeration value="To be Archived"/>
            </xsd:restriction>
          </xsd:simpleType>
        </xsd:union>
      </xsd:simpleType>
    </xsd:element>
    <xsd:element name="Comments" ma:index="26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Author0" ma:index="27" nillable="true" ma:displayName="Author" ma:format="Dropdown" ma:list="UserInfo" ma:SharePointGroup="0" ma:internalName="Author0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alDate" ma:index="28" nillable="true" ma:displayName="Approval Date" ma:default="[today]" ma:description="Enter the date approved if you are the approver of this document" ma:format="DateOnly" ma:internalName="ApprovalDate">
      <xsd:simpleType>
        <xsd:restriction base="dms:DateTime"/>
      </xsd:simpleType>
    </xsd:element>
    <xsd:element name="DueDate" ma:index="29" nillable="true" ma:displayName="Due Date" ma:format="DateOnly" ma:internalName="DueDate">
      <xsd:simpleType>
        <xsd:restriction base="dms:DateTime"/>
      </xsd:simpleType>
    </xsd:element>
    <xsd:element name="Tags" ma:index="30" nillable="true" ma:displayName="Tags" ma:format="Dropdown" ma:internalName="Tag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eb asset"/>
                    <xsd:enumeration value="Source"/>
                    <xsd:enumeration value="Internal onl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4f957-0ea6-42a4-a3a9-c12eaa35161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53bedb7-a2e6-4e13-a801-a805df142595}" ma:internalName="TaxCatchAll" ma:readOnly="false" ma:showField="CatchAllData" ma:web="cd34f957-0ea6-42a4-a3a9-c12eaa3516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36C191-AF57-4C7B-B921-284D9CFFA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00A81-3EF3-4B53-B9E3-3A8160691599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98c5338e-4283-4e53-888b-9f3d317b6e4f"/>
    <ds:schemaRef ds:uri="cd34f957-0ea6-42a4-a3a9-c12eaa351611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784DCF5-AAD6-4603-BC75-CA34F9D14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c5338e-4283-4e53-888b-9f3d317b6e4f"/>
    <ds:schemaRef ds:uri="cd34f957-0ea6-42a4-a3a9-c12eaa351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152</TotalTime>
  <Words>239</Words>
  <Application>Microsoft Macintosh PowerPoint</Application>
  <PresentationFormat>On-screen Show (16:9)</PresentationFormat>
  <Paragraphs>38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.Lucida Grande UI Regular</vt:lpstr>
      <vt:lpstr>Arial</vt:lpstr>
      <vt:lpstr>Calibri</vt:lpstr>
      <vt:lpstr>Tw Cen MT</vt:lpstr>
      <vt:lpstr>Wingdings</vt:lpstr>
      <vt:lpstr>Default Theme</vt:lpstr>
      <vt:lpstr>Templates from the Ultimate Guide to Product Strategy</vt:lpstr>
      <vt:lpstr>Templates from The Ultimate Guide to Strategy</vt:lpstr>
      <vt:lpstr>Define your process with Quartz Open Framework</vt:lpstr>
      <vt:lpstr>Market Canvas</vt:lpstr>
      <vt:lpstr>Lifecycle vs Market Position</vt:lpstr>
      <vt:lpstr>TAM – SAM – SOM Worksheet </vt:lpstr>
      <vt:lpstr>PESTLE Worksheet</vt:lpstr>
      <vt:lpstr>Product Performance 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Strategy Initiatives</vt:lpstr>
      <vt:lpstr>PowerPoint Presentation</vt:lpstr>
      <vt:lpstr>Our goal is to  turn ideas into successful products systematically.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Templates</dc:title>
  <dc:creator>Steve Johnson</dc:creator>
  <cp:lastModifiedBy>Barb Nelson</cp:lastModifiedBy>
  <cp:revision>7</cp:revision>
  <dcterms:created xsi:type="dcterms:W3CDTF">2022-08-01T15:14:02Z</dcterms:created>
  <dcterms:modified xsi:type="dcterms:W3CDTF">2023-06-06T19:26:06Z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0x0101000B833A261264AB4C816D9C03595A177F</vt:lpwstr>
  </property>
  <property fmtid="{D5CDD505-2E9C-101B-9397-08002B2CF9AE}" pid="3" name="MediaServiceImageTags">
    <vt:lpwstr/>
  </property>
</Properties>
</file>